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71" r:id="rId2"/>
    <p:sldId id="260" r:id="rId3"/>
    <p:sldId id="262" r:id="rId4"/>
    <p:sldId id="280" r:id="rId5"/>
    <p:sldId id="263" r:id="rId6"/>
    <p:sldId id="281" r:id="rId7"/>
    <p:sldId id="282" r:id="rId8"/>
    <p:sldId id="267" r:id="rId9"/>
    <p:sldId id="279" r:id="rId10"/>
    <p:sldId id="273" r:id="rId11"/>
    <p:sldId id="269" r:id="rId12"/>
    <p:sldId id="268" r:id="rId13"/>
    <p:sldId id="270" r:id="rId14"/>
    <p:sldId id="283" r:id="rId15"/>
    <p:sldId id="274" r:id="rId16"/>
    <p:sldId id="278" r:id="rId17"/>
    <p:sldId id="265" r:id="rId18"/>
    <p:sldId id="275" r:id="rId19"/>
    <p:sldId id="277" r:id="rId20"/>
    <p:sldId id="276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4FEB3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331" autoAdjust="0"/>
  </p:normalViewPr>
  <p:slideViewPr>
    <p:cSldViewPr>
      <p:cViewPr varScale="1">
        <p:scale>
          <a:sx n="62" d="100"/>
          <a:sy n="62" d="100"/>
        </p:scale>
        <p:origin x="-159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vid%20Zeng\Desktop\output_2nd_sw_p_partial-50%25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No-filter </a:t>
            </a:r>
            <a:r>
              <a:rPr lang="en-US" sz="1800" b="1" i="0" u="none" strike="noStrike" baseline="0" dirty="0" smtClean="0"/>
              <a:t>50% </a:t>
            </a:r>
            <a:r>
              <a:rPr lang="en-US" sz="1800" b="1" i="0" u="none" strike="noStrike" baseline="0" dirty="0" err="1" smtClean="0"/>
              <a:t>vs</a:t>
            </a:r>
            <a:r>
              <a:rPr lang="en-US" sz="1800" b="1" i="0" u="none" strike="noStrike" baseline="0" dirty="0" smtClean="0"/>
              <a:t> 25%</a:t>
            </a:r>
            <a:endParaRPr lang="en-US" dirty="0"/>
          </a:p>
        </c:rich>
      </c:tx>
    </c:title>
    <c:plotArea>
      <c:layout/>
      <c:scatterChart>
        <c:scatterStyle val="lineMarker"/>
        <c:ser>
          <c:idx val="1"/>
          <c:order val="1"/>
          <c:tx>
            <c:v>50% overlap</c:v>
          </c:tx>
          <c:spPr>
            <a:ln w="28575">
              <a:noFill/>
            </a:ln>
          </c:spPr>
          <c:xVal>
            <c:numRef>
              <c:f>'C:\Users\David Zeng\PycharmProjects\bounding_box_overlap\box stuff\[output_2nd_sw_p_partial-50%-nofilter.csv]output_2nd_sw_p_partial-50%-nof'!$B$1:$B$200</c:f>
              <c:numCache>
                <c:formatCode>General</c:formatCode>
                <c:ptCount val="200"/>
                <c:pt idx="0">
                  <c:v>0.10344827586206798</c:v>
                </c:pt>
                <c:pt idx="1">
                  <c:v>0.10344827586206798</c:v>
                </c:pt>
                <c:pt idx="2">
                  <c:v>0.10344827586206798</c:v>
                </c:pt>
                <c:pt idx="3">
                  <c:v>0.17241379310344848</c:v>
                </c:pt>
                <c:pt idx="4">
                  <c:v>0.17241379310344848</c:v>
                </c:pt>
                <c:pt idx="5">
                  <c:v>0.17241379310344848</c:v>
                </c:pt>
                <c:pt idx="6">
                  <c:v>0.17241379310344848</c:v>
                </c:pt>
                <c:pt idx="7">
                  <c:v>0.17241379310344848</c:v>
                </c:pt>
                <c:pt idx="8">
                  <c:v>0.17241379310344848</c:v>
                </c:pt>
                <c:pt idx="9">
                  <c:v>0.17241379310344848</c:v>
                </c:pt>
                <c:pt idx="10">
                  <c:v>0.17241379310344848</c:v>
                </c:pt>
                <c:pt idx="11">
                  <c:v>0.17241379310344848</c:v>
                </c:pt>
                <c:pt idx="12">
                  <c:v>0.17241379310344848</c:v>
                </c:pt>
                <c:pt idx="13">
                  <c:v>0.17241379310344848</c:v>
                </c:pt>
                <c:pt idx="14">
                  <c:v>0.17241379310344848</c:v>
                </c:pt>
                <c:pt idx="15">
                  <c:v>0.20689655172413701</c:v>
                </c:pt>
                <c:pt idx="16">
                  <c:v>0.20689655172413701</c:v>
                </c:pt>
                <c:pt idx="17">
                  <c:v>0.24137931034482701</c:v>
                </c:pt>
                <c:pt idx="18">
                  <c:v>0.24137931034482701</c:v>
                </c:pt>
                <c:pt idx="19">
                  <c:v>0.24137931034482701</c:v>
                </c:pt>
                <c:pt idx="20">
                  <c:v>0.2758620689655179</c:v>
                </c:pt>
                <c:pt idx="21">
                  <c:v>0.2758620689655179</c:v>
                </c:pt>
                <c:pt idx="22">
                  <c:v>0.2758620689655179</c:v>
                </c:pt>
                <c:pt idx="23">
                  <c:v>0.2758620689655179</c:v>
                </c:pt>
                <c:pt idx="24">
                  <c:v>0.2758620689655179</c:v>
                </c:pt>
                <c:pt idx="25">
                  <c:v>0.2758620689655179</c:v>
                </c:pt>
                <c:pt idx="26">
                  <c:v>0.2758620689655179</c:v>
                </c:pt>
                <c:pt idx="27">
                  <c:v>0.2758620689655179</c:v>
                </c:pt>
                <c:pt idx="28">
                  <c:v>0.2758620689655179</c:v>
                </c:pt>
                <c:pt idx="29">
                  <c:v>0.2758620689655179</c:v>
                </c:pt>
                <c:pt idx="30">
                  <c:v>0.2758620689655179</c:v>
                </c:pt>
                <c:pt idx="31">
                  <c:v>0.2758620689655179</c:v>
                </c:pt>
                <c:pt idx="32">
                  <c:v>0.2758620689655179</c:v>
                </c:pt>
                <c:pt idx="33">
                  <c:v>0.2758620689655179</c:v>
                </c:pt>
                <c:pt idx="34">
                  <c:v>0.2758620689655179</c:v>
                </c:pt>
                <c:pt idx="35">
                  <c:v>0.2758620689655179</c:v>
                </c:pt>
                <c:pt idx="36">
                  <c:v>0.31034482758620691</c:v>
                </c:pt>
                <c:pt idx="37">
                  <c:v>0.31034482758620691</c:v>
                </c:pt>
                <c:pt idx="38">
                  <c:v>0.31034482758620691</c:v>
                </c:pt>
                <c:pt idx="39">
                  <c:v>0.31034482758620691</c:v>
                </c:pt>
                <c:pt idx="40">
                  <c:v>0.31034482758620691</c:v>
                </c:pt>
                <c:pt idx="41">
                  <c:v>0.31034482758620691</c:v>
                </c:pt>
                <c:pt idx="42">
                  <c:v>0.34482758620689735</c:v>
                </c:pt>
                <c:pt idx="43">
                  <c:v>0.34482758620689735</c:v>
                </c:pt>
                <c:pt idx="44">
                  <c:v>0.37931034482758691</c:v>
                </c:pt>
                <c:pt idx="45">
                  <c:v>0.37931034482758691</c:v>
                </c:pt>
                <c:pt idx="46">
                  <c:v>0.41379310344827475</c:v>
                </c:pt>
                <c:pt idx="47">
                  <c:v>0.41379310344827475</c:v>
                </c:pt>
                <c:pt idx="48">
                  <c:v>0.41379310344827475</c:v>
                </c:pt>
                <c:pt idx="49">
                  <c:v>0.41379310344827475</c:v>
                </c:pt>
                <c:pt idx="50">
                  <c:v>0.41379310344827475</c:v>
                </c:pt>
                <c:pt idx="51">
                  <c:v>0.44827586206896564</c:v>
                </c:pt>
                <c:pt idx="52">
                  <c:v>0.44827586206896564</c:v>
                </c:pt>
                <c:pt idx="53">
                  <c:v>0.44827586206896564</c:v>
                </c:pt>
                <c:pt idx="54">
                  <c:v>0.44827586206896564</c:v>
                </c:pt>
                <c:pt idx="55">
                  <c:v>0.48275862068965597</c:v>
                </c:pt>
                <c:pt idx="56">
                  <c:v>0.51724137931034397</c:v>
                </c:pt>
                <c:pt idx="57">
                  <c:v>0.51724137931034397</c:v>
                </c:pt>
                <c:pt idx="58">
                  <c:v>0.55172413793103403</c:v>
                </c:pt>
                <c:pt idx="59">
                  <c:v>0.58620689655172464</c:v>
                </c:pt>
                <c:pt idx="60">
                  <c:v>0.58620689655172464</c:v>
                </c:pt>
                <c:pt idx="61">
                  <c:v>0.65517241379310542</c:v>
                </c:pt>
                <c:pt idx="62">
                  <c:v>0.65517241379310542</c:v>
                </c:pt>
                <c:pt idx="63">
                  <c:v>0.68965517241379715</c:v>
                </c:pt>
                <c:pt idx="64">
                  <c:v>0.75862068965517504</c:v>
                </c:pt>
                <c:pt idx="65">
                  <c:v>0.75862068965517504</c:v>
                </c:pt>
                <c:pt idx="66">
                  <c:v>0.75862068965517504</c:v>
                </c:pt>
                <c:pt idx="67">
                  <c:v>0.75862068965517504</c:v>
                </c:pt>
                <c:pt idx="68">
                  <c:v>0.75862068965517504</c:v>
                </c:pt>
                <c:pt idx="69">
                  <c:v>0.75862068965517504</c:v>
                </c:pt>
                <c:pt idx="70">
                  <c:v>0.82758620689655049</c:v>
                </c:pt>
                <c:pt idx="71">
                  <c:v>0.86206896551723966</c:v>
                </c:pt>
                <c:pt idx="72">
                  <c:v>0.93103448275862</c:v>
                </c:pt>
                <c:pt idx="73">
                  <c:v>0.9655172413793095</c:v>
                </c:pt>
                <c:pt idx="74">
                  <c:v>1</c:v>
                </c:pt>
                <c:pt idx="75">
                  <c:v>1.1034482758620598</c:v>
                </c:pt>
                <c:pt idx="76">
                  <c:v>1.17241379310344</c:v>
                </c:pt>
                <c:pt idx="77">
                  <c:v>1.2413793103448167</c:v>
                </c:pt>
                <c:pt idx="78">
                  <c:v>1.3103448275862026</c:v>
                </c:pt>
                <c:pt idx="79">
                  <c:v>1.3448275862068901</c:v>
                </c:pt>
                <c:pt idx="80">
                  <c:v>1.44827586206896</c:v>
                </c:pt>
                <c:pt idx="81">
                  <c:v>1.5517241379310298</c:v>
                </c:pt>
                <c:pt idx="82">
                  <c:v>1.6551724137931001</c:v>
                </c:pt>
                <c:pt idx="83">
                  <c:v>1.7241379310344818</c:v>
                </c:pt>
                <c:pt idx="84">
                  <c:v>1.82758620689655</c:v>
                </c:pt>
                <c:pt idx="85">
                  <c:v>1.8965517241379326</c:v>
                </c:pt>
                <c:pt idx="86">
                  <c:v>1.9310344827586179</c:v>
                </c:pt>
                <c:pt idx="87">
                  <c:v>2.1034482758620601</c:v>
                </c:pt>
                <c:pt idx="88">
                  <c:v>2.1724137931034377</c:v>
                </c:pt>
                <c:pt idx="89">
                  <c:v>2.2758620689655102</c:v>
                </c:pt>
                <c:pt idx="90">
                  <c:v>2.4137931034482638</c:v>
                </c:pt>
                <c:pt idx="91">
                  <c:v>2.6206896551724164</c:v>
                </c:pt>
                <c:pt idx="92">
                  <c:v>2.7241379310344858</c:v>
                </c:pt>
                <c:pt idx="93">
                  <c:v>2.8965517241379302</c:v>
                </c:pt>
                <c:pt idx="94">
                  <c:v>3.2068965517241312</c:v>
                </c:pt>
                <c:pt idx="95">
                  <c:v>3.2068965517241312</c:v>
                </c:pt>
                <c:pt idx="96">
                  <c:v>3.44827586206896</c:v>
                </c:pt>
                <c:pt idx="97">
                  <c:v>3.5862068965517198</c:v>
                </c:pt>
                <c:pt idx="98">
                  <c:v>3.7241379310344858</c:v>
                </c:pt>
                <c:pt idx="99">
                  <c:v>4.2068965517241406</c:v>
                </c:pt>
                <c:pt idx="100">
                  <c:v>4.44827586206896</c:v>
                </c:pt>
                <c:pt idx="101">
                  <c:v>4.7586206896551806</c:v>
                </c:pt>
                <c:pt idx="102">
                  <c:v>4.8620689655172376</c:v>
                </c:pt>
                <c:pt idx="103">
                  <c:v>5.1724137931034404</c:v>
                </c:pt>
                <c:pt idx="104">
                  <c:v>5.2068965517241406</c:v>
                </c:pt>
                <c:pt idx="105">
                  <c:v>5.6551724137931014</c:v>
                </c:pt>
                <c:pt idx="106">
                  <c:v>6.0689655172413675</c:v>
                </c:pt>
                <c:pt idx="107">
                  <c:v>6.5172413793103399</c:v>
                </c:pt>
                <c:pt idx="108">
                  <c:v>7.0689655172413675</c:v>
                </c:pt>
                <c:pt idx="109">
                  <c:v>7.4827586206896504</c:v>
                </c:pt>
                <c:pt idx="110">
                  <c:v>8.0689655172413701</c:v>
                </c:pt>
                <c:pt idx="111">
                  <c:v>8.4827586206896548</c:v>
                </c:pt>
                <c:pt idx="112">
                  <c:v>8.7586206896551619</c:v>
                </c:pt>
                <c:pt idx="113">
                  <c:v>9.3448275862068879</c:v>
                </c:pt>
                <c:pt idx="114">
                  <c:v>10</c:v>
                </c:pt>
                <c:pt idx="115">
                  <c:v>10.2758620689655</c:v>
                </c:pt>
                <c:pt idx="116">
                  <c:v>10.6206896551724</c:v>
                </c:pt>
                <c:pt idx="117">
                  <c:v>11.1724137931034</c:v>
                </c:pt>
                <c:pt idx="118">
                  <c:v>11.6551724137931</c:v>
                </c:pt>
                <c:pt idx="119">
                  <c:v>12.206896551724121</c:v>
                </c:pt>
                <c:pt idx="120">
                  <c:v>12.586206896551706</c:v>
                </c:pt>
                <c:pt idx="121">
                  <c:v>13</c:v>
                </c:pt>
                <c:pt idx="122">
                  <c:v>13.586206896551706</c:v>
                </c:pt>
                <c:pt idx="123">
                  <c:v>14.206896551724121</c:v>
                </c:pt>
                <c:pt idx="124">
                  <c:v>14.689655172413699</c:v>
                </c:pt>
                <c:pt idx="125">
                  <c:v>15.206896551724121</c:v>
                </c:pt>
                <c:pt idx="126">
                  <c:v>15.862068965517206</c:v>
                </c:pt>
                <c:pt idx="127">
                  <c:v>16.58620689655163</c:v>
                </c:pt>
                <c:pt idx="128">
                  <c:v>17.448275862068886</c:v>
                </c:pt>
                <c:pt idx="129">
                  <c:v>18.206896551724089</c:v>
                </c:pt>
                <c:pt idx="130">
                  <c:v>18.931034482758601</c:v>
                </c:pt>
                <c:pt idx="131">
                  <c:v>19.448275862068886</c:v>
                </c:pt>
                <c:pt idx="132">
                  <c:v>20.344827586206801</c:v>
                </c:pt>
                <c:pt idx="133">
                  <c:v>21.103448275861933</c:v>
                </c:pt>
                <c:pt idx="134">
                  <c:v>21.8965517241379</c:v>
                </c:pt>
                <c:pt idx="135">
                  <c:v>22.862068965517199</c:v>
                </c:pt>
                <c:pt idx="136">
                  <c:v>23.6551724137931</c:v>
                </c:pt>
                <c:pt idx="137">
                  <c:v>24.379310344827488</c:v>
                </c:pt>
                <c:pt idx="138">
                  <c:v>25.448275862068886</c:v>
                </c:pt>
                <c:pt idx="139">
                  <c:v>26.517241379310299</c:v>
                </c:pt>
                <c:pt idx="140">
                  <c:v>27.758620689655089</c:v>
                </c:pt>
                <c:pt idx="141">
                  <c:v>28.58620689655163</c:v>
                </c:pt>
                <c:pt idx="142">
                  <c:v>29.344827586206801</c:v>
                </c:pt>
                <c:pt idx="143">
                  <c:v>30.137931034482754</c:v>
                </c:pt>
                <c:pt idx="144">
                  <c:v>30.965517241379164</c:v>
                </c:pt>
                <c:pt idx="145">
                  <c:v>31.724137931034356</c:v>
                </c:pt>
                <c:pt idx="146">
                  <c:v>32.965517241379416</c:v>
                </c:pt>
                <c:pt idx="147">
                  <c:v>33.931034482758491</c:v>
                </c:pt>
                <c:pt idx="148">
                  <c:v>34.862068965517196</c:v>
                </c:pt>
                <c:pt idx="149">
                  <c:v>35.827586206896392</c:v>
                </c:pt>
                <c:pt idx="150">
                  <c:v>36.862068965517196</c:v>
                </c:pt>
                <c:pt idx="151">
                  <c:v>37.965517241379416</c:v>
                </c:pt>
                <c:pt idx="152">
                  <c:v>39.241379310344811</c:v>
                </c:pt>
                <c:pt idx="153">
                  <c:v>40.551724137930997</c:v>
                </c:pt>
                <c:pt idx="154">
                  <c:v>41.586206896551793</c:v>
                </c:pt>
                <c:pt idx="155">
                  <c:v>43.034482758620491</c:v>
                </c:pt>
                <c:pt idx="156">
                  <c:v>44.275862068965502</c:v>
                </c:pt>
                <c:pt idx="157">
                  <c:v>45.413793103448107</c:v>
                </c:pt>
                <c:pt idx="158">
                  <c:v>46.344827586206669</c:v>
                </c:pt>
                <c:pt idx="159">
                  <c:v>47.241379310344811</c:v>
                </c:pt>
                <c:pt idx="160">
                  <c:v>48.5172413793101</c:v>
                </c:pt>
                <c:pt idx="161">
                  <c:v>49.724137931034413</c:v>
                </c:pt>
                <c:pt idx="162">
                  <c:v>50.965517241379416</c:v>
                </c:pt>
                <c:pt idx="163">
                  <c:v>52.103448275861993</c:v>
                </c:pt>
                <c:pt idx="164">
                  <c:v>53.448275862068911</c:v>
                </c:pt>
                <c:pt idx="165">
                  <c:v>54.620689655172292</c:v>
                </c:pt>
                <c:pt idx="166">
                  <c:v>56</c:v>
                </c:pt>
                <c:pt idx="167">
                  <c:v>57.655172413793096</c:v>
                </c:pt>
                <c:pt idx="168">
                  <c:v>58.965517241379416</c:v>
                </c:pt>
                <c:pt idx="169">
                  <c:v>60.344827586206669</c:v>
                </c:pt>
                <c:pt idx="170">
                  <c:v>61.793103448275971</c:v>
                </c:pt>
                <c:pt idx="171">
                  <c:v>62.793103448275971</c:v>
                </c:pt>
                <c:pt idx="172">
                  <c:v>64</c:v>
                </c:pt>
                <c:pt idx="173">
                  <c:v>65.206896551723958</c:v>
                </c:pt>
                <c:pt idx="174">
                  <c:v>66.27586206896548</c:v>
                </c:pt>
                <c:pt idx="175">
                  <c:v>67.448275862068883</c:v>
                </c:pt>
                <c:pt idx="176">
                  <c:v>68.827586206896299</c:v>
                </c:pt>
                <c:pt idx="177">
                  <c:v>69.758620689655316</c:v>
                </c:pt>
                <c:pt idx="178">
                  <c:v>71.103448275861666</c:v>
                </c:pt>
                <c:pt idx="179">
                  <c:v>72.448275862068883</c:v>
                </c:pt>
                <c:pt idx="180">
                  <c:v>73.896551724137922</c:v>
                </c:pt>
                <c:pt idx="181">
                  <c:v>75.034482758620385</c:v>
                </c:pt>
                <c:pt idx="182">
                  <c:v>76.413793103448199</c:v>
                </c:pt>
                <c:pt idx="183">
                  <c:v>77.482758620689296</c:v>
                </c:pt>
                <c:pt idx="184">
                  <c:v>78.724137931034349</c:v>
                </c:pt>
                <c:pt idx="185">
                  <c:v>80.413793103448199</c:v>
                </c:pt>
                <c:pt idx="186">
                  <c:v>82.344827586206804</c:v>
                </c:pt>
                <c:pt idx="187">
                  <c:v>83.931034482758605</c:v>
                </c:pt>
                <c:pt idx="188">
                  <c:v>85.137931034482378</c:v>
                </c:pt>
                <c:pt idx="189">
                  <c:v>86.517241379310505</c:v>
                </c:pt>
                <c:pt idx="190">
                  <c:v>88.137931034482378</c:v>
                </c:pt>
                <c:pt idx="191">
                  <c:v>89.413793103448199</c:v>
                </c:pt>
                <c:pt idx="192">
                  <c:v>90.931034482758605</c:v>
                </c:pt>
                <c:pt idx="193">
                  <c:v>92.448275862068883</c:v>
                </c:pt>
                <c:pt idx="194">
                  <c:v>93.862068965517224</c:v>
                </c:pt>
                <c:pt idx="195">
                  <c:v>95.172413793103289</c:v>
                </c:pt>
                <c:pt idx="196">
                  <c:v>96.896551724137922</c:v>
                </c:pt>
                <c:pt idx="197">
                  <c:v>98.448275862068883</c:v>
                </c:pt>
                <c:pt idx="198">
                  <c:v>99.655172413792656</c:v>
                </c:pt>
                <c:pt idx="199">
                  <c:v>101</c:v>
                </c:pt>
              </c:numCache>
            </c:numRef>
          </c:xVal>
          <c:yVal>
            <c:numRef>
              <c:f>'C:\Users\David Zeng\PycharmProjects\bounding_box_overlap\box stuff\[output_2nd_sw_p_partial-50%-nofilter.csv]output_2nd_sw_p_partial-50%-nof'!$C$1:$C$200</c:f>
              <c:numCache>
                <c:formatCode>General</c:formatCode>
                <c:ptCount val="200"/>
                <c:pt idx="0">
                  <c:v>0.99682539682539661</c:v>
                </c:pt>
                <c:pt idx="1">
                  <c:v>0.99682539682539661</c:v>
                </c:pt>
                <c:pt idx="2">
                  <c:v>0.99682539682539661</c:v>
                </c:pt>
                <c:pt idx="3">
                  <c:v>0.99682539682539661</c:v>
                </c:pt>
                <c:pt idx="4">
                  <c:v>0.99682539682539661</c:v>
                </c:pt>
                <c:pt idx="5">
                  <c:v>0.99682539682539661</c:v>
                </c:pt>
                <c:pt idx="6">
                  <c:v>0.99682539682539661</c:v>
                </c:pt>
                <c:pt idx="7">
                  <c:v>0.99682539682539661</c:v>
                </c:pt>
                <c:pt idx="8">
                  <c:v>0.99682539682539661</c:v>
                </c:pt>
                <c:pt idx="9">
                  <c:v>0.99682539682539661</c:v>
                </c:pt>
                <c:pt idx="10">
                  <c:v>0.99682539682539661</c:v>
                </c:pt>
                <c:pt idx="11">
                  <c:v>0.99682539682539661</c:v>
                </c:pt>
                <c:pt idx="12">
                  <c:v>0.99682539682539661</c:v>
                </c:pt>
                <c:pt idx="13">
                  <c:v>0.99682539682539661</c:v>
                </c:pt>
                <c:pt idx="14">
                  <c:v>0.99682539682539661</c:v>
                </c:pt>
                <c:pt idx="15">
                  <c:v>0.99682539682539661</c:v>
                </c:pt>
                <c:pt idx="16">
                  <c:v>0.99682539682539661</c:v>
                </c:pt>
                <c:pt idx="17">
                  <c:v>0.99682539682539661</c:v>
                </c:pt>
                <c:pt idx="18">
                  <c:v>0.99365079365079445</c:v>
                </c:pt>
                <c:pt idx="19">
                  <c:v>0.99365079365079445</c:v>
                </c:pt>
                <c:pt idx="20">
                  <c:v>0.99047619047618951</c:v>
                </c:pt>
                <c:pt idx="21">
                  <c:v>0.99047619047618951</c:v>
                </c:pt>
                <c:pt idx="22">
                  <c:v>0.99047619047618951</c:v>
                </c:pt>
                <c:pt idx="23">
                  <c:v>0.99047619047618951</c:v>
                </c:pt>
                <c:pt idx="24">
                  <c:v>0.98730158730158701</c:v>
                </c:pt>
                <c:pt idx="25">
                  <c:v>0.98730158730158701</c:v>
                </c:pt>
                <c:pt idx="26">
                  <c:v>0.98730158730158701</c:v>
                </c:pt>
                <c:pt idx="27">
                  <c:v>0.98730158730158701</c:v>
                </c:pt>
                <c:pt idx="28">
                  <c:v>0.98730158730158701</c:v>
                </c:pt>
                <c:pt idx="29">
                  <c:v>0.98730158730158701</c:v>
                </c:pt>
                <c:pt idx="30">
                  <c:v>0.98730158730158701</c:v>
                </c:pt>
                <c:pt idx="31">
                  <c:v>0.98412698412698218</c:v>
                </c:pt>
                <c:pt idx="32">
                  <c:v>0.9809523809523778</c:v>
                </c:pt>
                <c:pt idx="33">
                  <c:v>0.9809523809523778</c:v>
                </c:pt>
                <c:pt idx="34">
                  <c:v>0.9809523809523778</c:v>
                </c:pt>
                <c:pt idx="35">
                  <c:v>0.9809523809523778</c:v>
                </c:pt>
                <c:pt idx="36">
                  <c:v>0.9809523809523778</c:v>
                </c:pt>
                <c:pt idx="37">
                  <c:v>0.9809523809523778</c:v>
                </c:pt>
                <c:pt idx="38">
                  <c:v>0.97777777777777741</c:v>
                </c:pt>
                <c:pt idx="39">
                  <c:v>0.97777777777777741</c:v>
                </c:pt>
                <c:pt idx="40">
                  <c:v>0.97460317460317614</c:v>
                </c:pt>
                <c:pt idx="41">
                  <c:v>0.97460317460317614</c:v>
                </c:pt>
                <c:pt idx="42">
                  <c:v>0.96507936507936498</c:v>
                </c:pt>
                <c:pt idx="43">
                  <c:v>0.96190476190476049</c:v>
                </c:pt>
                <c:pt idx="44">
                  <c:v>0.96190476190476049</c:v>
                </c:pt>
                <c:pt idx="45">
                  <c:v>0.95873015873015799</c:v>
                </c:pt>
                <c:pt idx="46">
                  <c:v>0.95555555555555505</c:v>
                </c:pt>
                <c:pt idx="47">
                  <c:v>0.95555555555555505</c:v>
                </c:pt>
                <c:pt idx="48">
                  <c:v>0.952380952380952</c:v>
                </c:pt>
                <c:pt idx="49">
                  <c:v>0.94920634920634706</c:v>
                </c:pt>
                <c:pt idx="50">
                  <c:v>0.946031746031746</c:v>
                </c:pt>
                <c:pt idx="51">
                  <c:v>0.946031746031746</c:v>
                </c:pt>
                <c:pt idx="52">
                  <c:v>0.946031746031746</c:v>
                </c:pt>
                <c:pt idx="53">
                  <c:v>0.94285714285714151</c:v>
                </c:pt>
                <c:pt idx="54">
                  <c:v>0.93968253968253901</c:v>
                </c:pt>
                <c:pt idx="55">
                  <c:v>0.93650793650793596</c:v>
                </c:pt>
                <c:pt idx="56">
                  <c:v>0.93650793650793596</c:v>
                </c:pt>
                <c:pt idx="57">
                  <c:v>0.93650793650793596</c:v>
                </c:pt>
                <c:pt idx="58">
                  <c:v>0.93650793650793596</c:v>
                </c:pt>
                <c:pt idx="59">
                  <c:v>0.93650793650793596</c:v>
                </c:pt>
                <c:pt idx="60">
                  <c:v>0.93015873015873063</c:v>
                </c:pt>
                <c:pt idx="61">
                  <c:v>0.93015873015873063</c:v>
                </c:pt>
                <c:pt idx="62">
                  <c:v>0.92698412698412702</c:v>
                </c:pt>
                <c:pt idx="63">
                  <c:v>0.92698412698412702</c:v>
                </c:pt>
                <c:pt idx="64">
                  <c:v>0.92698412698412702</c:v>
                </c:pt>
                <c:pt idx="65">
                  <c:v>0.92698412698412702</c:v>
                </c:pt>
                <c:pt idx="66">
                  <c:v>0.92698412698412702</c:v>
                </c:pt>
                <c:pt idx="67">
                  <c:v>0.92698412698412702</c:v>
                </c:pt>
                <c:pt idx="68">
                  <c:v>0.92698412698412702</c:v>
                </c:pt>
                <c:pt idx="69">
                  <c:v>0.92698412698412702</c:v>
                </c:pt>
                <c:pt idx="70">
                  <c:v>0.92698412698412702</c:v>
                </c:pt>
                <c:pt idx="71">
                  <c:v>0.92698412698412702</c:v>
                </c:pt>
                <c:pt idx="72">
                  <c:v>0.92698412698412702</c:v>
                </c:pt>
                <c:pt idx="73">
                  <c:v>0.92698412698412702</c:v>
                </c:pt>
                <c:pt idx="74">
                  <c:v>0.92698412698412702</c:v>
                </c:pt>
                <c:pt idx="75">
                  <c:v>0.92698412698412702</c:v>
                </c:pt>
                <c:pt idx="76">
                  <c:v>0.92698412698412702</c:v>
                </c:pt>
                <c:pt idx="77">
                  <c:v>0.92698412698412702</c:v>
                </c:pt>
                <c:pt idx="78">
                  <c:v>0.92698412698412702</c:v>
                </c:pt>
                <c:pt idx="79">
                  <c:v>0.92380952380952364</c:v>
                </c:pt>
                <c:pt idx="80">
                  <c:v>0.92063492063492003</c:v>
                </c:pt>
                <c:pt idx="81">
                  <c:v>0.92063492063492003</c:v>
                </c:pt>
                <c:pt idx="82">
                  <c:v>0.91746031746031698</c:v>
                </c:pt>
                <c:pt idx="83">
                  <c:v>0.91428571428571404</c:v>
                </c:pt>
                <c:pt idx="84">
                  <c:v>0.91111111111111098</c:v>
                </c:pt>
                <c:pt idx="85">
                  <c:v>0.90793650793650649</c:v>
                </c:pt>
                <c:pt idx="86">
                  <c:v>0.90793650793650649</c:v>
                </c:pt>
                <c:pt idx="87">
                  <c:v>0.90793650793650649</c:v>
                </c:pt>
                <c:pt idx="88">
                  <c:v>0.90793650793650649</c:v>
                </c:pt>
                <c:pt idx="89">
                  <c:v>0.90793650793650649</c:v>
                </c:pt>
                <c:pt idx="90">
                  <c:v>0.90793650793650649</c:v>
                </c:pt>
                <c:pt idx="91">
                  <c:v>0.90793650793650649</c:v>
                </c:pt>
                <c:pt idx="92">
                  <c:v>0.90476190476190266</c:v>
                </c:pt>
                <c:pt idx="93">
                  <c:v>0.90158730158729905</c:v>
                </c:pt>
                <c:pt idx="94">
                  <c:v>0.90158730158729905</c:v>
                </c:pt>
                <c:pt idx="95">
                  <c:v>0.90158730158729905</c:v>
                </c:pt>
                <c:pt idx="96">
                  <c:v>0.90158730158729905</c:v>
                </c:pt>
                <c:pt idx="97">
                  <c:v>0.89523809523809661</c:v>
                </c:pt>
                <c:pt idx="98">
                  <c:v>0.89523809523809661</c:v>
                </c:pt>
                <c:pt idx="99">
                  <c:v>0.89523809523809661</c:v>
                </c:pt>
                <c:pt idx="100">
                  <c:v>0.88888888888888973</c:v>
                </c:pt>
                <c:pt idx="101">
                  <c:v>0.88571428571428468</c:v>
                </c:pt>
                <c:pt idx="102">
                  <c:v>0.88571428571428468</c:v>
                </c:pt>
                <c:pt idx="103">
                  <c:v>0.88253968253968373</c:v>
                </c:pt>
                <c:pt idx="104">
                  <c:v>0.88253968253968373</c:v>
                </c:pt>
                <c:pt idx="105">
                  <c:v>0.88253968253968373</c:v>
                </c:pt>
                <c:pt idx="106">
                  <c:v>0.88253968253968373</c:v>
                </c:pt>
                <c:pt idx="107">
                  <c:v>0.87936507936508046</c:v>
                </c:pt>
                <c:pt idx="108">
                  <c:v>0.87936507936508046</c:v>
                </c:pt>
                <c:pt idx="109">
                  <c:v>0.87936507936508046</c:v>
                </c:pt>
                <c:pt idx="110">
                  <c:v>0.87936507936508046</c:v>
                </c:pt>
                <c:pt idx="111">
                  <c:v>0.87619047619047941</c:v>
                </c:pt>
                <c:pt idx="112">
                  <c:v>0.87619047619047941</c:v>
                </c:pt>
                <c:pt idx="113">
                  <c:v>0.87619047619047941</c:v>
                </c:pt>
                <c:pt idx="114">
                  <c:v>0.87619047619047941</c:v>
                </c:pt>
                <c:pt idx="115">
                  <c:v>0.87619047619047941</c:v>
                </c:pt>
                <c:pt idx="116">
                  <c:v>0.87301587301587602</c:v>
                </c:pt>
                <c:pt idx="117">
                  <c:v>0.87301587301587602</c:v>
                </c:pt>
                <c:pt idx="118">
                  <c:v>0.87301587301587602</c:v>
                </c:pt>
                <c:pt idx="119">
                  <c:v>0.86984126984126897</c:v>
                </c:pt>
                <c:pt idx="120">
                  <c:v>0.86984126984126897</c:v>
                </c:pt>
                <c:pt idx="121">
                  <c:v>0.86984126984126897</c:v>
                </c:pt>
                <c:pt idx="122">
                  <c:v>0.86984126984126897</c:v>
                </c:pt>
                <c:pt idx="123">
                  <c:v>0.86666666666666603</c:v>
                </c:pt>
                <c:pt idx="124">
                  <c:v>0.85714285714285765</c:v>
                </c:pt>
                <c:pt idx="125">
                  <c:v>0.85079365079365132</c:v>
                </c:pt>
                <c:pt idx="126">
                  <c:v>0.84761904761904883</c:v>
                </c:pt>
                <c:pt idx="127">
                  <c:v>0.84761904761904883</c:v>
                </c:pt>
                <c:pt idx="128">
                  <c:v>0.84444444444444533</c:v>
                </c:pt>
                <c:pt idx="129">
                  <c:v>0.83809523809523945</c:v>
                </c:pt>
                <c:pt idx="130">
                  <c:v>0.83492063492063562</c:v>
                </c:pt>
                <c:pt idx="131">
                  <c:v>0.83174603174603101</c:v>
                </c:pt>
                <c:pt idx="132">
                  <c:v>0.83174603174603101</c:v>
                </c:pt>
                <c:pt idx="133">
                  <c:v>0.83174603174603101</c:v>
                </c:pt>
                <c:pt idx="134">
                  <c:v>0.82857142857142863</c:v>
                </c:pt>
                <c:pt idx="135">
                  <c:v>0.82857142857142863</c:v>
                </c:pt>
                <c:pt idx="136">
                  <c:v>0.82857142857142863</c:v>
                </c:pt>
                <c:pt idx="137">
                  <c:v>0.82539682539682502</c:v>
                </c:pt>
                <c:pt idx="138">
                  <c:v>0.82222222222222197</c:v>
                </c:pt>
                <c:pt idx="139">
                  <c:v>0.80952380952380965</c:v>
                </c:pt>
                <c:pt idx="140">
                  <c:v>0.80952380952380965</c:v>
                </c:pt>
                <c:pt idx="141">
                  <c:v>0.80317460317460365</c:v>
                </c:pt>
                <c:pt idx="142">
                  <c:v>0.79682539682539733</c:v>
                </c:pt>
                <c:pt idx="143">
                  <c:v>0.79682539682539733</c:v>
                </c:pt>
                <c:pt idx="144">
                  <c:v>0.79682539682539733</c:v>
                </c:pt>
                <c:pt idx="145">
                  <c:v>0.79682539682539733</c:v>
                </c:pt>
                <c:pt idx="146">
                  <c:v>0.79682539682539733</c:v>
                </c:pt>
                <c:pt idx="147">
                  <c:v>0.79682539682539733</c:v>
                </c:pt>
                <c:pt idx="148">
                  <c:v>0.79682539682539733</c:v>
                </c:pt>
                <c:pt idx="149">
                  <c:v>0.79682539682539733</c:v>
                </c:pt>
                <c:pt idx="150">
                  <c:v>0.79682539682539733</c:v>
                </c:pt>
                <c:pt idx="151">
                  <c:v>0.79365079365079483</c:v>
                </c:pt>
                <c:pt idx="152">
                  <c:v>0.79365079365079483</c:v>
                </c:pt>
                <c:pt idx="153">
                  <c:v>0.78730158730158761</c:v>
                </c:pt>
                <c:pt idx="154">
                  <c:v>0.77777777777777768</c:v>
                </c:pt>
                <c:pt idx="155">
                  <c:v>0.77460317460317663</c:v>
                </c:pt>
                <c:pt idx="156">
                  <c:v>0.77142857142857302</c:v>
                </c:pt>
                <c:pt idx="157">
                  <c:v>0.76825396825396797</c:v>
                </c:pt>
                <c:pt idx="158">
                  <c:v>0.76825396825396797</c:v>
                </c:pt>
                <c:pt idx="159">
                  <c:v>0.76507936507936503</c:v>
                </c:pt>
                <c:pt idx="160">
                  <c:v>0.76190476190476097</c:v>
                </c:pt>
                <c:pt idx="161">
                  <c:v>0.75873015873015803</c:v>
                </c:pt>
                <c:pt idx="162">
                  <c:v>0.75555555555555565</c:v>
                </c:pt>
                <c:pt idx="163">
                  <c:v>0.75555555555555565</c:v>
                </c:pt>
                <c:pt idx="164">
                  <c:v>0.75238095238095204</c:v>
                </c:pt>
                <c:pt idx="165">
                  <c:v>0.75238095238095204</c:v>
                </c:pt>
                <c:pt idx="166">
                  <c:v>0.74920634920634743</c:v>
                </c:pt>
                <c:pt idx="167">
                  <c:v>0.74603174603174605</c:v>
                </c:pt>
                <c:pt idx="168">
                  <c:v>0.74285714285714199</c:v>
                </c:pt>
                <c:pt idx="169">
                  <c:v>0.73968253968253905</c:v>
                </c:pt>
                <c:pt idx="170">
                  <c:v>0.73968253968253905</c:v>
                </c:pt>
                <c:pt idx="171">
                  <c:v>0.736507936507936</c:v>
                </c:pt>
                <c:pt idx="172">
                  <c:v>0.736507936507936</c:v>
                </c:pt>
                <c:pt idx="173">
                  <c:v>0.73333333333333361</c:v>
                </c:pt>
                <c:pt idx="174">
                  <c:v>0.73333333333333361</c:v>
                </c:pt>
                <c:pt idx="175">
                  <c:v>0.73333333333333361</c:v>
                </c:pt>
                <c:pt idx="176">
                  <c:v>0.73333333333333361</c:v>
                </c:pt>
                <c:pt idx="177">
                  <c:v>0.72698412698412762</c:v>
                </c:pt>
                <c:pt idx="178">
                  <c:v>0.72380952380952446</c:v>
                </c:pt>
                <c:pt idx="179">
                  <c:v>0.72380952380952446</c:v>
                </c:pt>
                <c:pt idx="180">
                  <c:v>0.72380952380952446</c:v>
                </c:pt>
                <c:pt idx="181">
                  <c:v>0.72063492063492063</c:v>
                </c:pt>
                <c:pt idx="182">
                  <c:v>0.71746031746031702</c:v>
                </c:pt>
                <c:pt idx="183">
                  <c:v>0.70793650793650797</c:v>
                </c:pt>
                <c:pt idx="184">
                  <c:v>0.70793650793650797</c:v>
                </c:pt>
                <c:pt idx="185">
                  <c:v>0.70793650793650797</c:v>
                </c:pt>
                <c:pt idx="186">
                  <c:v>0.70793650793650797</c:v>
                </c:pt>
                <c:pt idx="187">
                  <c:v>0.6984126984126976</c:v>
                </c:pt>
                <c:pt idx="188">
                  <c:v>0.6984126984126976</c:v>
                </c:pt>
                <c:pt idx="189">
                  <c:v>0.69523809523809699</c:v>
                </c:pt>
                <c:pt idx="190">
                  <c:v>0.69523809523809699</c:v>
                </c:pt>
                <c:pt idx="191">
                  <c:v>0.69523809523809699</c:v>
                </c:pt>
                <c:pt idx="192">
                  <c:v>0.69206349206349482</c:v>
                </c:pt>
                <c:pt idx="193">
                  <c:v>0.68888888888889022</c:v>
                </c:pt>
                <c:pt idx="194">
                  <c:v>0.68888888888889022</c:v>
                </c:pt>
                <c:pt idx="195">
                  <c:v>0.68253968253968433</c:v>
                </c:pt>
                <c:pt idx="196">
                  <c:v>0.68253968253968433</c:v>
                </c:pt>
                <c:pt idx="197">
                  <c:v>0.68253968253968433</c:v>
                </c:pt>
                <c:pt idx="198">
                  <c:v>0.67619047619048001</c:v>
                </c:pt>
                <c:pt idx="199">
                  <c:v>0.67619047619048001</c:v>
                </c:pt>
              </c:numCache>
            </c:numRef>
          </c:yVal>
        </c:ser>
        <c:ser>
          <c:idx val="0"/>
          <c:order val="0"/>
          <c:tx>
            <c:v>25% overlap</c:v>
          </c:tx>
          <c:spPr>
            <a:ln w="28575">
              <a:noFill/>
            </a:ln>
          </c:spPr>
          <c:xVal>
            <c:numRef>
              <c:f>'C:\Users\David Zeng\PycharmProjects\bounding_box_overlap\box stuff\[output_2nd_sw_p_partial-25%-nofilter.csv]output_2nd_sw_p_partial-25%-nof'!$B$1:$B$200</c:f>
              <c:numCache>
                <c:formatCode>General</c:formatCode>
                <c:ptCount val="20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0</c:v>
                </c:pt>
                <c:pt idx="29">
                  <c:v>0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0</c:v>
                </c:pt>
                <c:pt idx="34">
                  <c:v>0</c:v>
                </c:pt>
                <c:pt idx="35">
                  <c:v>0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  <c:pt idx="55">
                  <c:v>0</c:v>
                </c:pt>
                <c:pt idx="56">
                  <c:v>0</c:v>
                </c:pt>
                <c:pt idx="57">
                  <c:v>0</c:v>
                </c:pt>
                <c:pt idx="58">
                  <c:v>0</c:v>
                </c:pt>
                <c:pt idx="59">
                  <c:v>3.4482758620689669E-2</c:v>
                </c:pt>
                <c:pt idx="60">
                  <c:v>3.4482758620689669E-2</c:v>
                </c:pt>
                <c:pt idx="61">
                  <c:v>3.4482758620689669E-2</c:v>
                </c:pt>
                <c:pt idx="62">
                  <c:v>3.4482758620689669E-2</c:v>
                </c:pt>
                <c:pt idx="63">
                  <c:v>3.4482758620689669E-2</c:v>
                </c:pt>
                <c:pt idx="64">
                  <c:v>6.8965517241379323E-2</c:v>
                </c:pt>
                <c:pt idx="65">
                  <c:v>6.8965517241379323E-2</c:v>
                </c:pt>
                <c:pt idx="66">
                  <c:v>6.8965517241379323E-2</c:v>
                </c:pt>
                <c:pt idx="67">
                  <c:v>6.8965517241379323E-2</c:v>
                </c:pt>
                <c:pt idx="68">
                  <c:v>6.8965517241379323E-2</c:v>
                </c:pt>
                <c:pt idx="69">
                  <c:v>6.8965517241379323E-2</c:v>
                </c:pt>
                <c:pt idx="70">
                  <c:v>0.13793103448275842</c:v>
                </c:pt>
                <c:pt idx="71">
                  <c:v>0.17241379310344848</c:v>
                </c:pt>
                <c:pt idx="72">
                  <c:v>0.17241379310344848</c:v>
                </c:pt>
                <c:pt idx="73">
                  <c:v>0.17241379310344848</c:v>
                </c:pt>
                <c:pt idx="74">
                  <c:v>0.20689655172413701</c:v>
                </c:pt>
                <c:pt idx="75">
                  <c:v>0.2758620689655179</c:v>
                </c:pt>
                <c:pt idx="76">
                  <c:v>0.2758620689655179</c:v>
                </c:pt>
                <c:pt idx="77">
                  <c:v>0.2758620689655179</c:v>
                </c:pt>
                <c:pt idx="78">
                  <c:v>0.31034482758620691</c:v>
                </c:pt>
                <c:pt idx="79">
                  <c:v>0.34482758620689735</c:v>
                </c:pt>
                <c:pt idx="80">
                  <c:v>0.41379310344827475</c:v>
                </c:pt>
                <c:pt idx="81">
                  <c:v>0.41379310344827475</c:v>
                </c:pt>
                <c:pt idx="82">
                  <c:v>0.51724137931034397</c:v>
                </c:pt>
                <c:pt idx="83">
                  <c:v>0.55172413793103403</c:v>
                </c:pt>
                <c:pt idx="84">
                  <c:v>0.62068965517241481</c:v>
                </c:pt>
                <c:pt idx="85">
                  <c:v>0.65517241379310542</c:v>
                </c:pt>
                <c:pt idx="86">
                  <c:v>0.68965517241379715</c:v>
                </c:pt>
                <c:pt idx="87">
                  <c:v>0.86206896551723966</c:v>
                </c:pt>
                <c:pt idx="88">
                  <c:v>0.93103448275862</c:v>
                </c:pt>
                <c:pt idx="89">
                  <c:v>1.03448275862068</c:v>
                </c:pt>
                <c:pt idx="90">
                  <c:v>1.17241379310344</c:v>
                </c:pt>
                <c:pt idx="91">
                  <c:v>1.3103448275862026</c:v>
                </c:pt>
                <c:pt idx="92">
                  <c:v>1.4137931034482698</c:v>
                </c:pt>
                <c:pt idx="93">
                  <c:v>1.5862068965517229</c:v>
                </c:pt>
                <c:pt idx="94">
                  <c:v>1.758620689655169</c:v>
                </c:pt>
                <c:pt idx="95">
                  <c:v>1.758620689655169</c:v>
                </c:pt>
                <c:pt idx="96">
                  <c:v>1.8965517241379326</c:v>
                </c:pt>
                <c:pt idx="97">
                  <c:v>2.0344827586206802</c:v>
                </c:pt>
                <c:pt idx="98">
                  <c:v>2.1724137931034377</c:v>
                </c:pt>
                <c:pt idx="99">
                  <c:v>2.6206896551724164</c:v>
                </c:pt>
                <c:pt idx="100">
                  <c:v>2.8275862068965596</c:v>
                </c:pt>
                <c:pt idx="101">
                  <c:v>3.0689655172413763</c:v>
                </c:pt>
                <c:pt idx="102">
                  <c:v>3.1724137931034377</c:v>
                </c:pt>
                <c:pt idx="103">
                  <c:v>3.482758620689641</c:v>
                </c:pt>
                <c:pt idx="104">
                  <c:v>3.5172413793103399</c:v>
                </c:pt>
                <c:pt idx="105">
                  <c:v>3.8275862068965596</c:v>
                </c:pt>
                <c:pt idx="106">
                  <c:v>4.1034482758620614</c:v>
                </c:pt>
                <c:pt idx="107">
                  <c:v>4.44827586206896</c:v>
                </c:pt>
                <c:pt idx="108">
                  <c:v>4.8620689655172376</c:v>
                </c:pt>
                <c:pt idx="109">
                  <c:v>5.1724137931034404</c:v>
                </c:pt>
                <c:pt idx="110">
                  <c:v>5.68965517241379</c:v>
                </c:pt>
                <c:pt idx="111">
                  <c:v>6</c:v>
                </c:pt>
                <c:pt idx="112">
                  <c:v>6.2758620689655098</c:v>
                </c:pt>
                <c:pt idx="113">
                  <c:v>6.7241379310344671</c:v>
                </c:pt>
                <c:pt idx="114">
                  <c:v>7.2068965517241406</c:v>
                </c:pt>
                <c:pt idx="115">
                  <c:v>7.44827586206896</c:v>
                </c:pt>
                <c:pt idx="116">
                  <c:v>7.7931034482758603</c:v>
                </c:pt>
                <c:pt idx="117">
                  <c:v>8.2758620689655107</c:v>
                </c:pt>
                <c:pt idx="118">
                  <c:v>8.724137931034468</c:v>
                </c:pt>
                <c:pt idx="119">
                  <c:v>9.2758620689655107</c:v>
                </c:pt>
                <c:pt idx="120">
                  <c:v>9.5862068965517206</c:v>
                </c:pt>
                <c:pt idx="121">
                  <c:v>9.965517241379338</c:v>
                </c:pt>
                <c:pt idx="122">
                  <c:v>10.482758620689623</c:v>
                </c:pt>
                <c:pt idx="123">
                  <c:v>11.068965517241304</c:v>
                </c:pt>
                <c:pt idx="124">
                  <c:v>11.551724137931</c:v>
                </c:pt>
                <c:pt idx="125">
                  <c:v>12</c:v>
                </c:pt>
                <c:pt idx="126">
                  <c:v>12.551724137931</c:v>
                </c:pt>
                <c:pt idx="127">
                  <c:v>13.1724137931034</c:v>
                </c:pt>
                <c:pt idx="128">
                  <c:v>13.862068965517206</c:v>
                </c:pt>
                <c:pt idx="129">
                  <c:v>14.448275862068876</c:v>
                </c:pt>
                <c:pt idx="130">
                  <c:v>15.103448275862025</c:v>
                </c:pt>
                <c:pt idx="131">
                  <c:v>15.6551724137931</c:v>
                </c:pt>
                <c:pt idx="132">
                  <c:v>16.482758620689587</c:v>
                </c:pt>
                <c:pt idx="133">
                  <c:v>17.206896551724089</c:v>
                </c:pt>
                <c:pt idx="134">
                  <c:v>17.8965517241379</c:v>
                </c:pt>
                <c:pt idx="135">
                  <c:v>18.827586206896505</c:v>
                </c:pt>
                <c:pt idx="136">
                  <c:v>19.551724137930989</c:v>
                </c:pt>
                <c:pt idx="137">
                  <c:v>20.275862068965488</c:v>
                </c:pt>
                <c:pt idx="138">
                  <c:v>21.344827586206801</c:v>
                </c:pt>
                <c:pt idx="139">
                  <c:v>22.344827586206801</c:v>
                </c:pt>
                <c:pt idx="140">
                  <c:v>23.517241379310299</c:v>
                </c:pt>
                <c:pt idx="141">
                  <c:v>24.344827586206801</c:v>
                </c:pt>
                <c:pt idx="142">
                  <c:v>25.03448275862063</c:v>
                </c:pt>
                <c:pt idx="143">
                  <c:v>25.793103448275787</c:v>
                </c:pt>
                <c:pt idx="144">
                  <c:v>26.517241379310299</c:v>
                </c:pt>
                <c:pt idx="145">
                  <c:v>27.137931034482754</c:v>
                </c:pt>
                <c:pt idx="146">
                  <c:v>28.241379310344787</c:v>
                </c:pt>
                <c:pt idx="147">
                  <c:v>29.137931034482754</c:v>
                </c:pt>
                <c:pt idx="148">
                  <c:v>30</c:v>
                </c:pt>
                <c:pt idx="149">
                  <c:v>30.8965517241379</c:v>
                </c:pt>
                <c:pt idx="150">
                  <c:v>31.931034482758601</c:v>
                </c:pt>
                <c:pt idx="151">
                  <c:v>33</c:v>
                </c:pt>
                <c:pt idx="152">
                  <c:v>34.275862068965502</c:v>
                </c:pt>
                <c:pt idx="153">
                  <c:v>35.586206896551793</c:v>
                </c:pt>
                <c:pt idx="154">
                  <c:v>36.620689655172292</c:v>
                </c:pt>
                <c:pt idx="155">
                  <c:v>37.896551724137986</c:v>
                </c:pt>
                <c:pt idx="156">
                  <c:v>39.068965517241296</c:v>
                </c:pt>
                <c:pt idx="157">
                  <c:v>40.172413793103402</c:v>
                </c:pt>
                <c:pt idx="158">
                  <c:v>41.103448275861993</c:v>
                </c:pt>
                <c:pt idx="159">
                  <c:v>41.965517241379416</c:v>
                </c:pt>
                <c:pt idx="160">
                  <c:v>43.241379310344811</c:v>
                </c:pt>
                <c:pt idx="161">
                  <c:v>44.379310344827594</c:v>
                </c:pt>
                <c:pt idx="162">
                  <c:v>45.655172413793096</c:v>
                </c:pt>
                <c:pt idx="163">
                  <c:v>46.758620689655096</c:v>
                </c:pt>
                <c:pt idx="164">
                  <c:v>48</c:v>
                </c:pt>
                <c:pt idx="165">
                  <c:v>49.103448275861993</c:v>
                </c:pt>
                <c:pt idx="166">
                  <c:v>50.482758620689602</c:v>
                </c:pt>
                <c:pt idx="167">
                  <c:v>52.172413793103402</c:v>
                </c:pt>
                <c:pt idx="168">
                  <c:v>53.448275862068911</c:v>
                </c:pt>
                <c:pt idx="169">
                  <c:v>54.827586206896392</c:v>
                </c:pt>
                <c:pt idx="170">
                  <c:v>56.241379310344811</c:v>
                </c:pt>
                <c:pt idx="171">
                  <c:v>57.206896551724007</c:v>
                </c:pt>
                <c:pt idx="172">
                  <c:v>58.379310344827594</c:v>
                </c:pt>
                <c:pt idx="173">
                  <c:v>59.551724137930997</c:v>
                </c:pt>
                <c:pt idx="174">
                  <c:v>60.551724137930997</c:v>
                </c:pt>
                <c:pt idx="175">
                  <c:v>61.655172413793096</c:v>
                </c:pt>
                <c:pt idx="176">
                  <c:v>63.034482758620491</c:v>
                </c:pt>
                <c:pt idx="177">
                  <c:v>63.931034482758491</c:v>
                </c:pt>
                <c:pt idx="178">
                  <c:v>65.27586206896548</c:v>
                </c:pt>
                <c:pt idx="179">
                  <c:v>66.517241379310505</c:v>
                </c:pt>
                <c:pt idx="180">
                  <c:v>67.931034482758605</c:v>
                </c:pt>
                <c:pt idx="181">
                  <c:v>69.068965517241281</c:v>
                </c:pt>
                <c:pt idx="182">
                  <c:v>70.379310344827459</c:v>
                </c:pt>
                <c:pt idx="183">
                  <c:v>71.448275862068883</c:v>
                </c:pt>
                <c:pt idx="184">
                  <c:v>72.655172413792656</c:v>
                </c:pt>
                <c:pt idx="185">
                  <c:v>74.27586206896548</c:v>
                </c:pt>
                <c:pt idx="186">
                  <c:v>76.137931034482378</c:v>
                </c:pt>
                <c:pt idx="187">
                  <c:v>77.793103448276156</c:v>
                </c:pt>
                <c:pt idx="188">
                  <c:v>78.931034482758605</c:v>
                </c:pt>
                <c:pt idx="189">
                  <c:v>80.344827586206804</c:v>
                </c:pt>
                <c:pt idx="190">
                  <c:v>81.862068965517224</c:v>
                </c:pt>
                <c:pt idx="191">
                  <c:v>83.137931034482378</c:v>
                </c:pt>
                <c:pt idx="192">
                  <c:v>84.655172413792656</c:v>
                </c:pt>
                <c:pt idx="193">
                  <c:v>86.172413793103289</c:v>
                </c:pt>
                <c:pt idx="194">
                  <c:v>87.586206896551374</c:v>
                </c:pt>
                <c:pt idx="195">
                  <c:v>88.896551724137922</c:v>
                </c:pt>
                <c:pt idx="196">
                  <c:v>90.620689655172427</c:v>
                </c:pt>
                <c:pt idx="197">
                  <c:v>92.172413793103289</c:v>
                </c:pt>
                <c:pt idx="198">
                  <c:v>93.379310344827459</c:v>
                </c:pt>
                <c:pt idx="199">
                  <c:v>94.724137931034349</c:v>
                </c:pt>
              </c:numCache>
            </c:numRef>
          </c:xVal>
          <c:yVal>
            <c:numRef>
              <c:f>'C:\Users\David Zeng\PycharmProjects\bounding_box_overlap\box stuff\[output_2nd_sw_p_partial-25%-nofilter.csv]output_2nd_sw_p_partial-25%-nof'!$C$1:$C$200</c:f>
              <c:numCache>
                <c:formatCode>General</c:formatCode>
                <c:ptCount val="200"/>
                <c:pt idx="0">
                  <c:v>0.98730158730158701</c:v>
                </c:pt>
                <c:pt idx="1">
                  <c:v>0.98730158730158701</c:v>
                </c:pt>
                <c:pt idx="2">
                  <c:v>0.98730158730158701</c:v>
                </c:pt>
                <c:pt idx="3">
                  <c:v>0.9809523809523778</c:v>
                </c:pt>
                <c:pt idx="4">
                  <c:v>0.9809523809523778</c:v>
                </c:pt>
                <c:pt idx="5">
                  <c:v>0.9809523809523778</c:v>
                </c:pt>
                <c:pt idx="6">
                  <c:v>0.9809523809523778</c:v>
                </c:pt>
                <c:pt idx="7">
                  <c:v>0.9809523809523778</c:v>
                </c:pt>
                <c:pt idx="8">
                  <c:v>0.9809523809523778</c:v>
                </c:pt>
                <c:pt idx="9">
                  <c:v>0.9809523809523778</c:v>
                </c:pt>
                <c:pt idx="10">
                  <c:v>0.9809523809523778</c:v>
                </c:pt>
                <c:pt idx="11">
                  <c:v>0.9809523809523778</c:v>
                </c:pt>
                <c:pt idx="12">
                  <c:v>0.9809523809523778</c:v>
                </c:pt>
                <c:pt idx="13">
                  <c:v>0.9809523809523778</c:v>
                </c:pt>
                <c:pt idx="14">
                  <c:v>0.9809523809523778</c:v>
                </c:pt>
                <c:pt idx="15">
                  <c:v>0.97777777777777741</c:v>
                </c:pt>
                <c:pt idx="16">
                  <c:v>0.97777777777777741</c:v>
                </c:pt>
                <c:pt idx="17">
                  <c:v>0.97460317460317614</c:v>
                </c:pt>
                <c:pt idx="18">
                  <c:v>0.97142857142857175</c:v>
                </c:pt>
                <c:pt idx="19">
                  <c:v>0.97142857142857175</c:v>
                </c:pt>
                <c:pt idx="20">
                  <c:v>0.96507936507936498</c:v>
                </c:pt>
                <c:pt idx="21">
                  <c:v>0.96507936507936498</c:v>
                </c:pt>
                <c:pt idx="22">
                  <c:v>0.96507936507936498</c:v>
                </c:pt>
                <c:pt idx="23">
                  <c:v>0.96507936507936498</c:v>
                </c:pt>
                <c:pt idx="24">
                  <c:v>0.96190476190476049</c:v>
                </c:pt>
                <c:pt idx="25">
                  <c:v>0.96190476190476049</c:v>
                </c:pt>
                <c:pt idx="26">
                  <c:v>0.96190476190476049</c:v>
                </c:pt>
                <c:pt idx="27">
                  <c:v>0.96190476190476049</c:v>
                </c:pt>
                <c:pt idx="28">
                  <c:v>0.96190476190476049</c:v>
                </c:pt>
                <c:pt idx="29">
                  <c:v>0.96190476190476049</c:v>
                </c:pt>
                <c:pt idx="30">
                  <c:v>0.96190476190476049</c:v>
                </c:pt>
                <c:pt idx="31">
                  <c:v>0.95873015873015799</c:v>
                </c:pt>
                <c:pt idx="32">
                  <c:v>0.95555555555555505</c:v>
                </c:pt>
                <c:pt idx="33">
                  <c:v>0.95555555555555505</c:v>
                </c:pt>
                <c:pt idx="34">
                  <c:v>0.95555555555555505</c:v>
                </c:pt>
                <c:pt idx="35">
                  <c:v>0.95555555555555505</c:v>
                </c:pt>
                <c:pt idx="36">
                  <c:v>0.952380952380952</c:v>
                </c:pt>
                <c:pt idx="37">
                  <c:v>0.952380952380952</c:v>
                </c:pt>
                <c:pt idx="38">
                  <c:v>0.94920634920634706</c:v>
                </c:pt>
                <c:pt idx="39">
                  <c:v>0.94920634920634706</c:v>
                </c:pt>
                <c:pt idx="40">
                  <c:v>0.946031746031746</c:v>
                </c:pt>
                <c:pt idx="41">
                  <c:v>0.946031746031746</c:v>
                </c:pt>
                <c:pt idx="42">
                  <c:v>0.93333333333333302</c:v>
                </c:pt>
                <c:pt idx="43">
                  <c:v>0.93015873015873063</c:v>
                </c:pt>
                <c:pt idx="44">
                  <c:v>0.92698412698412702</c:v>
                </c:pt>
                <c:pt idx="45">
                  <c:v>0.92380952380952364</c:v>
                </c:pt>
                <c:pt idx="46">
                  <c:v>0.91746031746031698</c:v>
                </c:pt>
                <c:pt idx="47">
                  <c:v>0.91746031746031698</c:v>
                </c:pt>
                <c:pt idx="48">
                  <c:v>0.91428571428571404</c:v>
                </c:pt>
                <c:pt idx="49">
                  <c:v>0.91111111111111098</c:v>
                </c:pt>
                <c:pt idx="50">
                  <c:v>0.90793650793650649</c:v>
                </c:pt>
                <c:pt idx="51">
                  <c:v>0.90476190476190266</c:v>
                </c:pt>
                <c:pt idx="52">
                  <c:v>0.90476190476190266</c:v>
                </c:pt>
                <c:pt idx="53">
                  <c:v>0.90158730158729905</c:v>
                </c:pt>
                <c:pt idx="54">
                  <c:v>0.89841269841269755</c:v>
                </c:pt>
                <c:pt idx="55">
                  <c:v>0.89206349206349433</c:v>
                </c:pt>
                <c:pt idx="56">
                  <c:v>0.88888888888888973</c:v>
                </c:pt>
                <c:pt idx="57">
                  <c:v>0.88888888888888973</c:v>
                </c:pt>
                <c:pt idx="58">
                  <c:v>0.88571428571428468</c:v>
                </c:pt>
                <c:pt idx="59">
                  <c:v>0.88571428571428468</c:v>
                </c:pt>
                <c:pt idx="60">
                  <c:v>0.87936507936508046</c:v>
                </c:pt>
                <c:pt idx="61">
                  <c:v>0.87301587301587602</c:v>
                </c:pt>
                <c:pt idx="62">
                  <c:v>0.86984126984126897</c:v>
                </c:pt>
                <c:pt idx="63">
                  <c:v>0.86666666666666603</c:v>
                </c:pt>
                <c:pt idx="64">
                  <c:v>0.86349206349206298</c:v>
                </c:pt>
                <c:pt idx="65">
                  <c:v>0.86349206349206298</c:v>
                </c:pt>
                <c:pt idx="66">
                  <c:v>0.86349206349206298</c:v>
                </c:pt>
                <c:pt idx="67">
                  <c:v>0.86349206349206298</c:v>
                </c:pt>
                <c:pt idx="68">
                  <c:v>0.86349206349206298</c:v>
                </c:pt>
                <c:pt idx="69">
                  <c:v>0.86349206349206298</c:v>
                </c:pt>
                <c:pt idx="70">
                  <c:v>0.86349206349206298</c:v>
                </c:pt>
                <c:pt idx="71">
                  <c:v>0.86349206349206298</c:v>
                </c:pt>
                <c:pt idx="72">
                  <c:v>0.85714285714285765</c:v>
                </c:pt>
                <c:pt idx="73">
                  <c:v>0.85396825396825304</c:v>
                </c:pt>
                <c:pt idx="74">
                  <c:v>0.85396825396825304</c:v>
                </c:pt>
                <c:pt idx="75">
                  <c:v>0.85079365079365132</c:v>
                </c:pt>
                <c:pt idx="76">
                  <c:v>0.84444444444444533</c:v>
                </c:pt>
                <c:pt idx="77">
                  <c:v>0.83809523809523945</c:v>
                </c:pt>
                <c:pt idx="78">
                  <c:v>0.83492063492063562</c:v>
                </c:pt>
                <c:pt idx="79">
                  <c:v>0.83174603174603101</c:v>
                </c:pt>
                <c:pt idx="80">
                  <c:v>0.82539682539682502</c:v>
                </c:pt>
                <c:pt idx="81">
                  <c:v>0.81587301587301564</c:v>
                </c:pt>
                <c:pt idx="82">
                  <c:v>0.81269841269841647</c:v>
                </c:pt>
                <c:pt idx="83">
                  <c:v>0.80634920634920781</c:v>
                </c:pt>
                <c:pt idx="84">
                  <c:v>0.8</c:v>
                </c:pt>
                <c:pt idx="85">
                  <c:v>0.79365079365079483</c:v>
                </c:pt>
                <c:pt idx="86">
                  <c:v>0.79365079365079483</c:v>
                </c:pt>
                <c:pt idx="87">
                  <c:v>0.79365079365079483</c:v>
                </c:pt>
                <c:pt idx="88">
                  <c:v>0.79365079365079483</c:v>
                </c:pt>
                <c:pt idx="89">
                  <c:v>0.79365079365079483</c:v>
                </c:pt>
                <c:pt idx="90">
                  <c:v>0.79365079365079483</c:v>
                </c:pt>
                <c:pt idx="91">
                  <c:v>0.78730158730158761</c:v>
                </c:pt>
                <c:pt idx="92">
                  <c:v>0.78412698412698356</c:v>
                </c:pt>
                <c:pt idx="93">
                  <c:v>0.78095238095237918</c:v>
                </c:pt>
                <c:pt idx="94">
                  <c:v>0.76825396825396797</c:v>
                </c:pt>
                <c:pt idx="95">
                  <c:v>0.76825396825396797</c:v>
                </c:pt>
                <c:pt idx="96">
                  <c:v>0.75873015873015803</c:v>
                </c:pt>
                <c:pt idx="97">
                  <c:v>0.75238095238095204</c:v>
                </c:pt>
                <c:pt idx="98">
                  <c:v>0.75238095238095204</c:v>
                </c:pt>
                <c:pt idx="99">
                  <c:v>0.74920634920634743</c:v>
                </c:pt>
                <c:pt idx="100">
                  <c:v>0.73968253968253905</c:v>
                </c:pt>
                <c:pt idx="101">
                  <c:v>0.73015873015873145</c:v>
                </c:pt>
                <c:pt idx="102">
                  <c:v>0.73015873015873145</c:v>
                </c:pt>
                <c:pt idx="103">
                  <c:v>0.72698412698412762</c:v>
                </c:pt>
                <c:pt idx="104">
                  <c:v>0.72698412698412762</c:v>
                </c:pt>
                <c:pt idx="105">
                  <c:v>0.71428571428571463</c:v>
                </c:pt>
                <c:pt idx="106">
                  <c:v>0.70158730158729943</c:v>
                </c:pt>
                <c:pt idx="107">
                  <c:v>0.68888888888889022</c:v>
                </c:pt>
                <c:pt idx="108">
                  <c:v>0.67619047619048001</c:v>
                </c:pt>
                <c:pt idx="109">
                  <c:v>0.66666666666666663</c:v>
                </c:pt>
                <c:pt idx="110">
                  <c:v>0.66031746031745997</c:v>
                </c:pt>
                <c:pt idx="111">
                  <c:v>0.64761904761904943</c:v>
                </c:pt>
                <c:pt idx="112">
                  <c:v>0.64761904761904943</c:v>
                </c:pt>
                <c:pt idx="113">
                  <c:v>0.63492063492063533</c:v>
                </c:pt>
                <c:pt idx="114">
                  <c:v>0.61904761904761962</c:v>
                </c:pt>
                <c:pt idx="115">
                  <c:v>0.61587301587301646</c:v>
                </c:pt>
                <c:pt idx="116">
                  <c:v>0.61269841269841685</c:v>
                </c:pt>
                <c:pt idx="117">
                  <c:v>0.6063492063492083</c:v>
                </c:pt>
                <c:pt idx="118">
                  <c:v>0.60317460317460481</c:v>
                </c:pt>
                <c:pt idx="119">
                  <c:v>0.60000000000000064</c:v>
                </c:pt>
                <c:pt idx="120">
                  <c:v>0.59365079365079498</c:v>
                </c:pt>
                <c:pt idx="121">
                  <c:v>0.5904761904761896</c:v>
                </c:pt>
                <c:pt idx="122">
                  <c:v>0.58412698412698327</c:v>
                </c:pt>
                <c:pt idx="123">
                  <c:v>0.57777777777777761</c:v>
                </c:pt>
                <c:pt idx="124">
                  <c:v>0.56825396825396757</c:v>
                </c:pt>
                <c:pt idx="125">
                  <c:v>0.55555555555555503</c:v>
                </c:pt>
                <c:pt idx="126">
                  <c:v>0.54285714285714159</c:v>
                </c:pt>
                <c:pt idx="127">
                  <c:v>0.53333333333333299</c:v>
                </c:pt>
                <c:pt idx="128">
                  <c:v>0.51428571428571401</c:v>
                </c:pt>
                <c:pt idx="129">
                  <c:v>0.49206349206349231</c:v>
                </c:pt>
                <c:pt idx="130">
                  <c:v>0.48253968253968232</c:v>
                </c:pt>
                <c:pt idx="131">
                  <c:v>0.48253968253968232</c:v>
                </c:pt>
                <c:pt idx="132">
                  <c:v>0.47619047619047666</c:v>
                </c:pt>
                <c:pt idx="133">
                  <c:v>0.47301587301587433</c:v>
                </c:pt>
                <c:pt idx="134">
                  <c:v>0.46031746031746157</c:v>
                </c:pt>
                <c:pt idx="135">
                  <c:v>0.45714285714285791</c:v>
                </c:pt>
                <c:pt idx="136">
                  <c:v>0.45079365079364975</c:v>
                </c:pt>
                <c:pt idx="137">
                  <c:v>0.44761904761904775</c:v>
                </c:pt>
                <c:pt idx="138">
                  <c:v>0.44444444444444486</c:v>
                </c:pt>
                <c:pt idx="139">
                  <c:v>0.42539682539682627</c:v>
                </c:pt>
                <c:pt idx="140">
                  <c:v>0.41904761904761967</c:v>
                </c:pt>
                <c:pt idx="141">
                  <c:v>0.41269841269841201</c:v>
                </c:pt>
                <c:pt idx="142">
                  <c:v>0.4</c:v>
                </c:pt>
                <c:pt idx="143">
                  <c:v>0.39682539682539697</c:v>
                </c:pt>
                <c:pt idx="144">
                  <c:v>0.38730158730158798</c:v>
                </c:pt>
                <c:pt idx="145">
                  <c:v>0.37460317460317399</c:v>
                </c:pt>
                <c:pt idx="146">
                  <c:v>0.36190476190476301</c:v>
                </c:pt>
                <c:pt idx="147">
                  <c:v>0.35555555555555501</c:v>
                </c:pt>
                <c:pt idx="148">
                  <c:v>0.34920634920634958</c:v>
                </c:pt>
                <c:pt idx="149">
                  <c:v>0.34285714285714275</c:v>
                </c:pt>
                <c:pt idx="150">
                  <c:v>0.34285714285714275</c:v>
                </c:pt>
                <c:pt idx="151">
                  <c:v>0.33650793650793631</c:v>
                </c:pt>
                <c:pt idx="152">
                  <c:v>0.33650793650793631</c:v>
                </c:pt>
                <c:pt idx="153">
                  <c:v>0.33015873015873032</c:v>
                </c:pt>
                <c:pt idx="154">
                  <c:v>0.32063492063492038</c:v>
                </c:pt>
                <c:pt idx="155">
                  <c:v>0.3015873015873019</c:v>
                </c:pt>
                <c:pt idx="156">
                  <c:v>0.29206349206349208</c:v>
                </c:pt>
                <c:pt idx="157">
                  <c:v>0.28571428571428598</c:v>
                </c:pt>
                <c:pt idx="158">
                  <c:v>0.28571428571428598</c:v>
                </c:pt>
                <c:pt idx="159">
                  <c:v>0.27936507936508015</c:v>
                </c:pt>
                <c:pt idx="160">
                  <c:v>0.27619047619047632</c:v>
                </c:pt>
                <c:pt idx="161">
                  <c:v>0.26666666666666666</c:v>
                </c:pt>
                <c:pt idx="162">
                  <c:v>0.26666666666666666</c:v>
                </c:pt>
                <c:pt idx="163">
                  <c:v>0.26349206349206367</c:v>
                </c:pt>
                <c:pt idx="164">
                  <c:v>0.25079365079364979</c:v>
                </c:pt>
                <c:pt idx="165">
                  <c:v>0.24444444444444494</c:v>
                </c:pt>
                <c:pt idx="166">
                  <c:v>0.24126984126984133</c:v>
                </c:pt>
                <c:pt idx="167">
                  <c:v>0.24126984126984133</c:v>
                </c:pt>
                <c:pt idx="168">
                  <c:v>0.234920634920634</c:v>
                </c:pt>
                <c:pt idx="169">
                  <c:v>0.23174603174603176</c:v>
                </c:pt>
                <c:pt idx="170">
                  <c:v>0.22857142857142862</c:v>
                </c:pt>
                <c:pt idx="171">
                  <c:v>0.22222222222222243</c:v>
                </c:pt>
                <c:pt idx="172">
                  <c:v>0.21904761904761921</c:v>
                </c:pt>
                <c:pt idx="173">
                  <c:v>0.21269841269841233</c:v>
                </c:pt>
                <c:pt idx="174">
                  <c:v>0.20634920634920642</c:v>
                </c:pt>
                <c:pt idx="175">
                  <c:v>0.2</c:v>
                </c:pt>
                <c:pt idx="176">
                  <c:v>0.2</c:v>
                </c:pt>
                <c:pt idx="177">
                  <c:v>0.19047619047619088</c:v>
                </c:pt>
                <c:pt idx="178">
                  <c:v>0.187301587301587</c:v>
                </c:pt>
                <c:pt idx="179">
                  <c:v>0.17777777777777701</c:v>
                </c:pt>
                <c:pt idx="180">
                  <c:v>0.17460317460317387</c:v>
                </c:pt>
                <c:pt idx="181">
                  <c:v>0.17142857142857088</c:v>
                </c:pt>
                <c:pt idx="182">
                  <c:v>0.16190476190476122</c:v>
                </c:pt>
                <c:pt idx="183">
                  <c:v>0.15238095238095201</c:v>
                </c:pt>
                <c:pt idx="184">
                  <c:v>0.14920634920634943</c:v>
                </c:pt>
                <c:pt idx="185">
                  <c:v>0.14285714285714252</c:v>
                </c:pt>
                <c:pt idx="186">
                  <c:v>0.13650793650793663</c:v>
                </c:pt>
                <c:pt idx="187">
                  <c:v>0.13333333333333333</c:v>
                </c:pt>
                <c:pt idx="188">
                  <c:v>0.12698412698412601</c:v>
                </c:pt>
                <c:pt idx="189">
                  <c:v>0.12698412698412601</c:v>
                </c:pt>
                <c:pt idx="190">
                  <c:v>0.11746031746031711</c:v>
                </c:pt>
                <c:pt idx="191">
                  <c:v>0.11746031746031711</c:v>
                </c:pt>
                <c:pt idx="192">
                  <c:v>0.1142857142857143</c:v>
                </c:pt>
                <c:pt idx="193">
                  <c:v>0.11111111111111117</c:v>
                </c:pt>
                <c:pt idx="194">
                  <c:v>0.11111111111111117</c:v>
                </c:pt>
                <c:pt idx="195">
                  <c:v>0.10476190476190431</c:v>
                </c:pt>
                <c:pt idx="196">
                  <c:v>0.10476190476190431</c:v>
                </c:pt>
                <c:pt idx="197">
                  <c:v>0.10476190476190431</c:v>
                </c:pt>
                <c:pt idx="198">
                  <c:v>9.8412698412698507E-2</c:v>
                </c:pt>
                <c:pt idx="199">
                  <c:v>9.8412698412698507E-2</c:v>
                </c:pt>
              </c:numCache>
            </c:numRef>
          </c:yVal>
        </c:ser>
        <c:axId val="63649664"/>
        <c:axId val="64006400"/>
      </c:scatterChart>
      <c:valAx>
        <c:axId val="6364966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sz="1800" b="1" i="0" baseline="0" dirty="0"/>
                  <a:t>False Positives per Image</a:t>
                </a:r>
                <a:endParaRPr lang="en-US" dirty="0"/>
              </a:p>
            </c:rich>
          </c:tx>
        </c:title>
        <c:numFmt formatCode="General" sourceLinked="1"/>
        <c:tickLblPos val="nextTo"/>
        <c:crossAx val="64006400"/>
        <c:crosses val="autoZero"/>
        <c:crossBetween val="midCat"/>
      </c:valAx>
      <c:valAx>
        <c:axId val="6400640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sz="1800" b="1" i="0" baseline="0"/>
                  <a:t>Miss Rate</a:t>
                </a:r>
                <a:endParaRPr lang="en-US"/>
              </a:p>
            </c:rich>
          </c:tx>
        </c:title>
        <c:numFmt formatCode="General" sourceLinked="1"/>
        <c:tickLblPos val="nextTo"/>
        <c:crossAx val="63649664"/>
        <c:crosses val="autoZero"/>
        <c:crossBetween val="midCat"/>
      </c:valAx>
    </c:plotArea>
    <c:legend>
      <c:legendPos val="r"/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</c:chart>
  <c:spPr>
    <a:ln>
      <a:solidFill>
        <a:srgbClr val="93A299"/>
      </a:solidFill>
    </a:ln>
  </c:sp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53CA88-764C-457E-8B45-BB73A357C9E9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48B930-415D-4EE1-8B91-5F5A8587B7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8B930-415D-4EE1-8B91-5F5A8587B77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Understand crowd</a:t>
            </a:r>
            <a:r>
              <a:rPr lang="en-US" baseline="0" dirty="0" smtClean="0"/>
              <a:t> behavior from real life to compare to simulation model.</a:t>
            </a:r>
          </a:p>
          <a:p>
            <a:r>
              <a:rPr lang="en-US" baseline="0" dirty="0" smtClean="0"/>
              <a:t>Because we want to understand crowd behavior we need to at least be able to detect people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8B930-415D-4EE1-8B91-5F5A8587B77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Upper body detection. Explain</a:t>
            </a:r>
            <a:r>
              <a:rPr lang="en-US" baseline="0" dirty="0" smtClean="0"/>
              <a:t> the whole pipeline, but use color to show each person’s individual contributions.</a:t>
            </a:r>
            <a:endParaRPr lang="en-US" dirty="0" smtClean="0"/>
          </a:p>
          <a:p>
            <a:r>
              <a:rPr lang="en-US" dirty="0" smtClean="0"/>
              <a:t>We want to teach the machine to</a:t>
            </a:r>
            <a:r>
              <a:rPr lang="en-US" baseline="0" dirty="0" smtClean="0"/>
              <a:t> learn to recognize something. We have to give examples of positives and negatives.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8B930-415D-4EE1-8B91-5F5A8587B77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Upper body detection. Explain</a:t>
            </a:r>
            <a:r>
              <a:rPr lang="en-US" baseline="0" dirty="0" smtClean="0"/>
              <a:t> the whole pipeline, but use color to show each person’s individual contributions.</a:t>
            </a:r>
            <a:endParaRPr lang="en-US" dirty="0" smtClean="0"/>
          </a:p>
          <a:p>
            <a:r>
              <a:rPr lang="en-US" dirty="0" smtClean="0"/>
              <a:t>We want to teach the machine to</a:t>
            </a:r>
            <a:r>
              <a:rPr lang="en-US" baseline="0" dirty="0" smtClean="0"/>
              <a:t> learn to recognize something. We have to give examples of positives and negatives.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8B930-415D-4EE1-8B91-5F5A8587B77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887F4BE-A599-4C40-A5D2-A6D38432293A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B0A7DCE-5BB0-4A01-B987-3443686B4C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7F4BE-A599-4C40-A5D2-A6D38432293A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A7DCE-5BB0-4A01-B987-3443686B4C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7F4BE-A599-4C40-A5D2-A6D38432293A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A7DCE-5BB0-4A01-B987-3443686B4C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7F4BE-A599-4C40-A5D2-A6D38432293A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A7DCE-5BB0-4A01-B987-3443686B4C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7F4BE-A599-4C40-A5D2-A6D38432293A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A7DCE-5BB0-4A01-B987-3443686B4C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7F4BE-A599-4C40-A5D2-A6D38432293A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A7DCE-5BB0-4A01-B987-3443686B4C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887F4BE-A599-4C40-A5D2-A6D38432293A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B0A7DCE-5BB0-4A01-B987-3443686B4C8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887F4BE-A599-4C40-A5D2-A6D38432293A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B0A7DCE-5BB0-4A01-B987-3443686B4C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7F4BE-A599-4C40-A5D2-A6D38432293A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A7DCE-5BB0-4A01-B987-3443686B4C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7F4BE-A599-4C40-A5D2-A6D38432293A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A7DCE-5BB0-4A01-B987-3443686B4C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7F4BE-A599-4C40-A5D2-A6D38432293A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A7DCE-5BB0-4A01-B987-3443686B4C8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887F4BE-A599-4C40-A5D2-A6D38432293A}" type="datetimeFigureOut">
              <a:rPr lang="en-US" smtClean="0"/>
              <a:pPr/>
              <a:t>7/21/2015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B0A7DCE-5BB0-4A01-B987-3443686B4C8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web.mit.edu/vondrick/vatic/" TargetMode="External"/><Relationship Id="rId2" Type="http://schemas.openxmlformats.org/officeDocument/2006/relationships/hyperlink" Target="http://www.videezy.com/people/3414-tourists-hiking-in-the-forest-free-footage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David%20Zeng\Desktop\vatic_presentation_example.mp4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600200"/>
            <a:ext cx="7467600" cy="784225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Crowd Detection and Analysis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191000"/>
            <a:ext cx="5181600" cy="1752600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By David </a:t>
            </a:r>
            <a:r>
              <a:rPr lang="en-US" sz="2000" dirty="0" err="1" smtClean="0"/>
              <a:t>Zeng</a:t>
            </a:r>
            <a:endParaRPr lang="en-US" sz="2000" dirty="0" smtClean="0"/>
          </a:p>
          <a:p>
            <a:r>
              <a:rPr lang="en-US" sz="2000" dirty="0" smtClean="0"/>
              <a:t>CE at CCNY</a:t>
            </a:r>
          </a:p>
          <a:p>
            <a:endParaRPr lang="en-US" sz="2000" dirty="0" smtClean="0"/>
          </a:p>
          <a:p>
            <a:r>
              <a:rPr lang="en-US" sz="2000" dirty="0" smtClean="0"/>
              <a:t>Mentor: Professor </a:t>
            </a:r>
            <a:r>
              <a:rPr lang="en-US" sz="2000" dirty="0" err="1" smtClean="0"/>
              <a:t>Hao</a:t>
            </a:r>
            <a:r>
              <a:rPr lang="en-US" sz="2000" dirty="0" smtClean="0"/>
              <a:t> Tang</a:t>
            </a:r>
          </a:p>
          <a:p>
            <a:r>
              <a:rPr lang="en-US" sz="2000" dirty="0" smtClean="0"/>
              <a:t>Graduate Student </a:t>
            </a:r>
            <a:r>
              <a:rPr lang="en-US" sz="2000" dirty="0"/>
              <a:t>M</a:t>
            </a:r>
            <a:r>
              <a:rPr lang="en-US" sz="2000" dirty="0" smtClean="0"/>
              <a:t>entor: Greg </a:t>
            </a:r>
            <a:r>
              <a:rPr lang="en-US" sz="2000" dirty="0" err="1"/>
              <a:t>Olmschenk</a:t>
            </a:r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/>
          <a:lstStyle/>
          <a:p>
            <a:r>
              <a:rPr lang="en-US" dirty="0" smtClean="0"/>
              <a:t>What I have worked 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25112"/>
          </a:xfrm>
        </p:spPr>
        <p:txBody>
          <a:bodyPr>
            <a:normAutofit/>
          </a:bodyPr>
          <a:lstStyle/>
          <a:p>
            <a:r>
              <a:rPr lang="en-US" sz="2000" dirty="0" smtClean="0"/>
              <a:t>Evaluation code</a:t>
            </a:r>
          </a:p>
          <a:p>
            <a:pPr lvl="1"/>
            <a:r>
              <a:rPr lang="en-US" sz="2000" dirty="0" smtClean="0"/>
              <a:t>Precision </a:t>
            </a:r>
          </a:p>
          <a:p>
            <a:pPr lvl="2"/>
            <a:r>
              <a:rPr lang="en-US" sz="2000" dirty="0" smtClean="0"/>
              <a:t>(number of correct detections)/(total detections)</a:t>
            </a:r>
          </a:p>
          <a:p>
            <a:pPr lvl="1"/>
            <a:r>
              <a:rPr lang="en-US" sz="2000" dirty="0" smtClean="0"/>
              <a:t>Recall </a:t>
            </a:r>
          </a:p>
          <a:p>
            <a:pPr lvl="2"/>
            <a:r>
              <a:rPr lang="en-US" sz="2000" dirty="0" smtClean="0"/>
              <a:t>(number of correct detections)/(total ground truth)</a:t>
            </a:r>
          </a:p>
          <a:p>
            <a:pPr lvl="1"/>
            <a:r>
              <a:rPr lang="en-US" sz="2000" dirty="0" smtClean="0"/>
              <a:t>False Alarms </a:t>
            </a:r>
          </a:p>
          <a:p>
            <a:pPr lvl="2"/>
            <a:r>
              <a:rPr lang="en-US" sz="2000" dirty="0" smtClean="0"/>
              <a:t>incorrect detections from algorithm</a:t>
            </a:r>
          </a:p>
          <a:p>
            <a:pPr lvl="1"/>
            <a:r>
              <a:rPr lang="en-US" sz="2000" dirty="0" smtClean="0"/>
              <a:t>Miss Rate </a:t>
            </a:r>
          </a:p>
          <a:p>
            <a:pPr lvl="2"/>
            <a:r>
              <a:rPr lang="en-US" sz="2000" dirty="0" smtClean="0"/>
              <a:t>percentage of ground truth that is not detected </a:t>
            </a:r>
          </a:p>
          <a:p>
            <a:pPr>
              <a:lnSpc>
                <a:spcPct val="170000"/>
              </a:lnSpc>
              <a:buNone/>
            </a:pPr>
            <a:endParaRPr lang="en-US" sz="2000" dirty="0" smtClean="0"/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Example of Evaluation</a:t>
            </a:r>
            <a:endParaRPr lang="en-US" dirty="0"/>
          </a:p>
        </p:txBody>
      </p:sp>
      <p:graphicFrame>
        <p:nvGraphicFramePr>
          <p:cNvPr id="9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76400"/>
          <a:ext cx="8229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/>
          <a:lstStyle/>
          <a:p>
            <a:r>
              <a:rPr lang="en-US" dirty="0" smtClean="0"/>
              <a:t>What I have worked 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25112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n-US" sz="2400" b="1" dirty="0" smtClean="0"/>
              <a:t>Camera calibration filter</a:t>
            </a:r>
          </a:p>
          <a:p>
            <a:pPr lvl="1">
              <a:lnSpc>
                <a:spcPct val="170000"/>
              </a:lnSpc>
            </a:pPr>
            <a:r>
              <a:rPr lang="en-US" sz="2200" dirty="0" smtClean="0"/>
              <a:t>Filtering based on camera space</a:t>
            </a:r>
          </a:p>
          <a:p>
            <a:pPr>
              <a:lnSpc>
                <a:spcPct val="170000"/>
              </a:lnSpc>
            </a:pPr>
            <a:r>
              <a:rPr lang="en-US" sz="2400" dirty="0" smtClean="0"/>
              <a:t>Detection Box Tracking filter</a:t>
            </a:r>
          </a:p>
          <a:p>
            <a:pPr lvl="1">
              <a:lnSpc>
                <a:spcPct val="170000"/>
              </a:lnSpc>
            </a:pPr>
            <a:r>
              <a:rPr lang="en-US" sz="2200" dirty="0" smtClean="0"/>
              <a:t>Filtering based on boxes following features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43000" y="1676400"/>
            <a:ext cx="7086600" cy="472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8229600" cy="1066800"/>
          </a:xfrm>
        </p:spPr>
        <p:txBody>
          <a:bodyPr/>
          <a:lstStyle/>
          <a:p>
            <a:r>
              <a:rPr lang="en-US" dirty="0" smtClean="0"/>
              <a:t>Camera Calibration Filtering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438400" y="2133600"/>
            <a:ext cx="533400" cy="762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19400" y="2514600"/>
            <a:ext cx="762000" cy="12192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352800" y="3352800"/>
            <a:ext cx="1066800" cy="16002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648200" y="3048000"/>
            <a:ext cx="914400" cy="12954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962400" y="4038600"/>
            <a:ext cx="1295400" cy="1905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981200" y="1905000"/>
            <a:ext cx="2133600" cy="1752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581400" y="4419600"/>
            <a:ext cx="2057400" cy="762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572000" y="2895600"/>
            <a:ext cx="1219200" cy="10668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400800" y="3810000"/>
            <a:ext cx="1371600" cy="12192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191000" y="5029200"/>
            <a:ext cx="838200" cy="685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/>
          <a:lstStyle/>
          <a:p>
            <a:r>
              <a:rPr lang="en-US" dirty="0" smtClean="0"/>
              <a:t>What I have worked on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25112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n-US" sz="2400" dirty="0" smtClean="0"/>
              <a:t>Camera calibration filter</a:t>
            </a:r>
          </a:p>
          <a:p>
            <a:pPr lvl="1">
              <a:lnSpc>
                <a:spcPct val="170000"/>
              </a:lnSpc>
            </a:pPr>
            <a:r>
              <a:rPr lang="en-US" sz="2200" dirty="0" smtClean="0"/>
              <a:t>Filtering based on camera space</a:t>
            </a:r>
          </a:p>
          <a:p>
            <a:pPr>
              <a:lnSpc>
                <a:spcPct val="170000"/>
              </a:lnSpc>
            </a:pPr>
            <a:r>
              <a:rPr lang="en-US" sz="2400" b="1" dirty="0" smtClean="0"/>
              <a:t>Detection Box Tracking filter</a:t>
            </a:r>
          </a:p>
          <a:p>
            <a:pPr lvl="1">
              <a:lnSpc>
                <a:spcPct val="170000"/>
              </a:lnSpc>
            </a:pPr>
            <a:r>
              <a:rPr lang="en-US" sz="2200" dirty="0" smtClean="0"/>
              <a:t>Filtering based on boxes following features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38200"/>
            <a:ext cx="8229600" cy="1066800"/>
          </a:xfrm>
        </p:spPr>
        <p:txBody>
          <a:bodyPr/>
          <a:lstStyle/>
          <a:p>
            <a:r>
              <a:rPr lang="en-US" dirty="0" smtClean="0"/>
              <a:t>Tracking Filtering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90600" y="1905000"/>
            <a:ext cx="3352800" cy="2133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752600" y="2209800"/>
            <a:ext cx="609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895600" y="2590800"/>
            <a:ext cx="609600" cy="685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4800600" y="1905000"/>
            <a:ext cx="3352800" cy="2133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334000" y="2286000"/>
            <a:ext cx="685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7467600" y="2057400"/>
            <a:ext cx="457200" cy="4572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990600" y="4343400"/>
            <a:ext cx="3352800" cy="2133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447800" y="4953000"/>
            <a:ext cx="685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657600" y="4724400"/>
            <a:ext cx="533400" cy="533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1066800" y="59436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4876800" y="35814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1066800" y="35814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4800600" y="4343400"/>
            <a:ext cx="3352800" cy="2133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5410200" y="4953000"/>
            <a:ext cx="685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7620000" y="4724400"/>
            <a:ext cx="533400" cy="533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5029200" y="5943600"/>
            <a:ext cx="45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6553200" y="5486400"/>
            <a:ext cx="762000" cy="762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838200"/>
            <a:ext cx="8229600" cy="1066800"/>
          </a:xfrm>
        </p:spPr>
        <p:txBody>
          <a:bodyPr/>
          <a:lstStyle/>
          <a:p>
            <a:r>
              <a:rPr lang="en-US" dirty="0" smtClean="0"/>
              <a:t>Tracking Filtering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05000" y="2057400"/>
            <a:ext cx="3352800" cy="2133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86000" y="2286000"/>
            <a:ext cx="457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962400" y="2286000"/>
            <a:ext cx="609600" cy="685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14600" y="2438400"/>
            <a:ext cx="3352800" cy="2133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895600" y="2819400"/>
            <a:ext cx="4572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876800" y="2667000"/>
            <a:ext cx="609600" cy="685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3124200" y="2895600"/>
            <a:ext cx="3352800" cy="2133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3429000" y="3429000"/>
            <a:ext cx="6096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5486400" y="3124200"/>
            <a:ext cx="609600" cy="6858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4419600" y="3048000"/>
            <a:ext cx="609600" cy="685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3810000" y="3352800"/>
            <a:ext cx="3352800" cy="2133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4114800" y="4114800"/>
            <a:ext cx="7620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5486400" y="3581400"/>
            <a:ext cx="609600" cy="685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343400" y="3657600"/>
            <a:ext cx="3352800" cy="2133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4495800" y="4953000"/>
            <a:ext cx="685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6553200" y="4191000"/>
            <a:ext cx="609600" cy="6858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5562600" y="4343400"/>
            <a:ext cx="609600" cy="6858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ight Arrow 40"/>
          <p:cNvSpPr/>
          <p:nvPr/>
        </p:nvSpPr>
        <p:spPr>
          <a:xfrm rot="2039480">
            <a:off x="689593" y="4649239"/>
            <a:ext cx="3733800" cy="60960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/>
          <a:lstStyle/>
          <a:p>
            <a:r>
              <a:rPr lang="en-US" dirty="0" smtClean="0"/>
              <a:t>Road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2511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Laptop Issues</a:t>
            </a:r>
          </a:p>
          <a:p>
            <a:pPr lvl="1"/>
            <a:r>
              <a:rPr lang="en-US" sz="2200" dirty="0" smtClean="0"/>
              <a:t>Installing things on windows</a:t>
            </a:r>
          </a:p>
          <a:p>
            <a:pPr lvl="1"/>
            <a:r>
              <a:rPr lang="en-US" sz="2400" dirty="0" smtClean="0"/>
              <a:t>Dual booting issues and installing Linux</a:t>
            </a:r>
          </a:p>
          <a:p>
            <a:pPr lvl="1"/>
            <a:r>
              <a:rPr lang="en-US" sz="2400" dirty="0" smtClean="0"/>
              <a:t>Installing VATIC</a:t>
            </a:r>
          </a:p>
          <a:p>
            <a:pPr lvl="1"/>
            <a:r>
              <a:rPr lang="en-US" sz="2400" smtClean="0"/>
              <a:t>Laptop </a:t>
            </a:r>
            <a:r>
              <a:rPr lang="en-US" sz="2400" smtClean="0"/>
              <a:t>Failure</a:t>
            </a:r>
            <a:endParaRPr lang="en-US" sz="2400" dirty="0" smtClean="0"/>
          </a:p>
          <a:p>
            <a:r>
              <a:rPr lang="en-US" sz="2400" dirty="0" smtClean="0"/>
              <a:t>General coding frustrations</a:t>
            </a:r>
          </a:p>
          <a:p>
            <a:pPr lvl="1"/>
            <a:r>
              <a:rPr lang="en-US" sz="2200" dirty="0" smtClean="0"/>
              <a:t>Having to debug a convoluted mess of data structures</a:t>
            </a:r>
          </a:p>
          <a:p>
            <a:r>
              <a:rPr lang="en-US" sz="2400" dirty="0" smtClean="0"/>
              <a:t>Image Compression </a:t>
            </a:r>
            <a:endParaRPr lang="en-US" sz="2400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2511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What I learned </a:t>
            </a:r>
          </a:p>
          <a:p>
            <a:pPr lvl="1"/>
            <a:r>
              <a:rPr lang="en-US" sz="2200" dirty="0" smtClean="0"/>
              <a:t>Rushing into things is not ideal</a:t>
            </a:r>
          </a:p>
          <a:p>
            <a:pPr lvl="1"/>
            <a:r>
              <a:rPr lang="en-US" sz="2200" dirty="0" smtClean="0"/>
              <a:t>How to use a debugger</a:t>
            </a:r>
          </a:p>
          <a:p>
            <a:pPr lvl="1"/>
            <a:r>
              <a:rPr lang="en-US" sz="2200" dirty="0" smtClean="0"/>
              <a:t>Spending extra time using good programming practices</a:t>
            </a:r>
          </a:p>
          <a:p>
            <a:pPr lvl="1"/>
            <a:r>
              <a:rPr lang="en-US" sz="2200" dirty="0" smtClean="0"/>
              <a:t>Various computer vision techniques</a:t>
            </a:r>
          </a:p>
          <a:p>
            <a:pPr lvl="1"/>
            <a:r>
              <a:rPr lang="en-US" sz="2200" dirty="0" smtClean="0"/>
              <a:t>Boring tedious work is still very important</a:t>
            </a:r>
          </a:p>
          <a:p>
            <a:r>
              <a:rPr lang="en-US" sz="2400" dirty="0" smtClean="0"/>
              <a:t>Future work</a:t>
            </a:r>
          </a:p>
          <a:p>
            <a:pPr lvl="1"/>
            <a:r>
              <a:rPr lang="en-US" sz="2200" dirty="0" smtClean="0"/>
              <a:t>Modify evaluation code for new classifiers </a:t>
            </a:r>
          </a:p>
          <a:p>
            <a:pPr lvl="1"/>
            <a:r>
              <a:rPr lang="en-US" sz="2200" dirty="0" smtClean="0"/>
              <a:t>Rewrite tracking code in a cleaner form</a:t>
            </a:r>
          </a:p>
          <a:p>
            <a:pPr lvl="1"/>
            <a:r>
              <a:rPr lang="en-US" sz="2200" dirty="0" smtClean="0"/>
              <a:t>Optimize code</a:t>
            </a:r>
          </a:p>
          <a:p>
            <a:pPr lvl="1"/>
            <a:r>
              <a:rPr lang="en-US" sz="2200" dirty="0" smtClean="0"/>
              <a:t>More ground truth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25112"/>
          </a:xfrm>
        </p:spPr>
        <p:txBody>
          <a:bodyPr>
            <a:normAutofit/>
          </a:bodyPr>
          <a:lstStyle/>
          <a:p>
            <a:r>
              <a:rPr lang="en-US" sz="1800" dirty="0" smtClean="0"/>
              <a:t>Stock footage: Tourists_Hiking_in_the_Forest_Free_Footage.mov</a:t>
            </a:r>
          </a:p>
          <a:p>
            <a:pPr lvl="1"/>
            <a:r>
              <a:rPr lang="en-US" sz="1800" dirty="0" smtClean="0">
                <a:hlinkClick r:id="rId2"/>
              </a:rPr>
              <a:t>http://www.videezy.com/people/3414-tourists-hiking-in-the-forest-free-footage</a:t>
            </a:r>
            <a:endParaRPr lang="en-US" sz="1800" dirty="0" smtClean="0"/>
          </a:p>
          <a:p>
            <a:r>
              <a:rPr lang="en-US" sz="1800" dirty="0" smtClean="0"/>
              <a:t>Video Annotation Tool from Irvine, California (VATIC)</a:t>
            </a:r>
          </a:p>
          <a:p>
            <a:pPr lvl="1"/>
            <a:r>
              <a:rPr lang="en-US" sz="1800" dirty="0" smtClean="0">
                <a:hlinkClick r:id="rId3" action="ppaction://hlinkfile"/>
              </a:rPr>
              <a:t>web.mit.edu/</a:t>
            </a:r>
            <a:r>
              <a:rPr lang="en-US" sz="1800" dirty="0" err="1" smtClean="0">
                <a:hlinkClick r:id="rId3" action="ppaction://hlinkfile"/>
              </a:rPr>
              <a:t>vondrick</a:t>
            </a:r>
            <a:r>
              <a:rPr lang="en-US" sz="1800" dirty="0" smtClean="0">
                <a:hlinkClick r:id="rId3" action="ppaction://hlinkfile"/>
              </a:rPr>
              <a:t>/vatic/</a:t>
            </a:r>
            <a:endParaRPr lang="en-US" sz="18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25112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n-US" sz="2000" dirty="0" smtClean="0"/>
              <a:t>Background of project</a:t>
            </a:r>
          </a:p>
          <a:p>
            <a:pPr>
              <a:lnSpc>
                <a:spcPct val="170000"/>
              </a:lnSpc>
            </a:pPr>
            <a:r>
              <a:rPr lang="en-US" sz="2000" dirty="0" smtClean="0"/>
              <a:t>Direction of the research</a:t>
            </a:r>
          </a:p>
          <a:p>
            <a:pPr>
              <a:lnSpc>
                <a:spcPct val="170000"/>
              </a:lnSpc>
            </a:pPr>
            <a:r>
              <a:rPr lang="en-US" sz="2000" dirty="0" smtClean="0"/>
              <a:t>My contributions</a:t>
            </a:r>
          </a:p>
          <a:p>
            <a:pPr>
              <a:lnSpc>
                <a:spcPct val="170000"/>
              </a:lnSpc>
            </a:pPr>
            <a:r>
              <a:rPr lang="en-US" sz="2000" dirty="0" smtClean="0"/>
              <a:t>Road blocks</a:t>
            </a:r>
          </a:p>
          <a:p>
            <a:pPr>
              <a:lnSpc>
                <a:spcPct val="170000"/>
              </a:lnSpc>
            </a:pPr>
            <a:r>
              <a:rPr lang="en-US" sz="2000" dirty="0" smtClean="0"/>
              <a:t>Conclusion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CCIADA</a:t>
            </a:r>
          </a:p>
          <a:p>
            <a:r>
              <a:rPr lang="en-US" sz="2000" dirty="0" smtClean="0"/>
              <a:t>DHS</a:t>
            </a:r>
          </a:p>
          <a:p>
            <a:r>
              <a:rPr lang="en-US" sz="2000" dirty="0" smtClean="0"/>
              <a:t>DIMACS</a:t>
            </a:r>
          </a:p>
          <a:p>
            <a:r>
              <a:rPr lang="en-US" sz="2000" dirty="0" smtClean="0"/>
              <a:t>Port Authority Bus Terminal </a:t>
            </a:r>
          </a:p>
          <a:p>
            <a:r>
              <a:rPr lang="en-US" sz="2000" dirty="0" smtClean="0"/>
              <a:t>REU program</a:t>
            </a:r>
          </a:p>
          <a:p>
            <a:pPr lvl="1"/>
            <a:r>
              <a:rPr lang="en-US" sz="2000" dirty="0" smtClean="0"/>
              <a:t>Eugene </a:t>
            </a:r>
            <a:r>
              <a:rPr lang="en-US" sz="2000" dirty="0" err="1" smtClean="0"/>
              <a:t>Fiorini</a:t>
            </a:r>
            <a:r>
              <a:rPr lang="en-US" sz="2000" dirty="0" smtClean="0"/>
              <a:t> - Associate Director of DIMACS</a:t>
            </a:r>
          </a:p>
          <a:p>
            <a:pPr lvl="1"/>
            <a:r>
              <a:rPr lang="en-US" sz="2000" dirty="0" smtClean="0"/>
              <a:t>Matt </a:t>
            </a:r>
            <a:r>
              <a:rPr lang="en-US" sz="2000" dirty="0" err="1" smtClean="0"/>
              <a:t>Charnley</a:t>
            </a:r>
            <a:r>
              <a:rPr lang="en-US" sz="2000" dirty="0" smtClean="0"/>
              <a:t> - Graduate Coordinator</a:t>
            </a:r>
          </a:p>
          <a:p>
            <a:pPr lvl="1"/>
            <a:r>
              <a:rPr lang="en-US" sz="2000" dirty="0" smtClean="0"/>
              <a:t>Rebecca </a:t>
            </a:r>
            <a:r>
              <a:rPr lang="en-US" sz="2000" dirty="0" err="1" smtClean="0"/>
              <a:t>Coulson</a:t>
            </a:r>
            <a:r>
              <a:rPr lang="en-US" sz="2000" dirty="0" smtClean="0"/>
              <a:t> - Graduate Coordinator</a:t>
            </a:r>
          </a:p>
          <a:p>
            <a:r>
              <a:rPr lang="en-US" sz="2000" dirty="0" smtClean="0"/>
              <a:t>Mentors</a:t>
            </a:r>
          </a:p>
          <a:p>
            <a:pPr lvl="1"/>
            <a:r>
              <a:rPr lang="en-US" sz="1800" dirty="0" err="1" smtClean="0"/>
              <a:t>Hao</a:t>
            </a:r>
            <a:r>
              <a:rPr lang="en-US" sz="1800" dirty="0" smtClean="0"/>
              <a:t> Tang</a:t>
            </a:r>
          </a:p>
          <a:p>
            <a:pPr lvl="1"/>
            <a:r>
              <a:rPr lang="en-US" sz="1800" dirty="0" smtClean="0"/>
              <a:t>Greg </a:t>
            </a:r>
            <a:r>
              <a:rPr lang="en-US" sz="1800" dirty="0" err="1" smtClean="0"/>
              <a:t>Olmschenk</a:t>
            </a:r>
            <a:endParaRPr lang="en-US" sz="1800" dirty="0" smtClean="0"/>
          </a:p>
          <a:p>
            <a:pPr lvl="1"/>
            <a:endParaRPr lang="en-US" sz="2000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2511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Rutgers crowd management simulation team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/>
              <a:t>Understanding crowd behavior from simulation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Crowd analysis  	       people detection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Goal:  Verify the simulation model with real statistics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3124200" y="3200400"/>
            <a:ext cx="5334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lowchart: Process 22"/>
          <p:cNvSpPr/>
          <p:nvPr/>
        </p:nvSpPr>
        <p:spPr>
          <a:xfrm>
            <a:off x="304800" y="3200400"/>
            <a:ext cx="5715000" cy="2057400"/>
          </a:xfrm>
          <a:prstGeom prst="flowChartProcess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495800" y="3276600"/>
            <a:ext cx="1447800" cy="1905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r>
              <a:rPr lang="en-US" dirty="0" smtClean="0"/>
              <a:t>Detection Process</a:t>
            </a:r>
            <a:endParaRPr lang="en-US" dirty="0"/>
          </a:p>
        </p:txBody>
      </p:sp>
      <p:sp>
        <p:nvSpPr>
          <p:cNvPr id="25" name="Flowchart: Process 24"/>
          <p:cNvSpPr/>
          <p:nvPr/>
        </p:nvSpPr>
        <p:spPr>
          <a:xfrm>
            <a:off x="304800" y="1676400"/>
            <a:ext cx="2895600" cy="1371600"/>
          </a:xfrm>
          <a:prstGeom prst="flowChartProces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57200" y="2057400"/>
            <a:ext cx="1143000" cy="381000"/>
          </a:xfrm>
          <a:prstGeom prst="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Positives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76400" y="2057400"/>
            <a:ext cx="1219200" cy="383605"/>
          </a:xfrm>
          <a:prstGeom prst="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Negatives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1000" y="3429000"/>
            <a:ext cx="1498060" cy="1107831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Classifier </a:t>
            </a:r>
          </a:p>
          <a:p>
            <a:pPr algn="ctr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Training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1981200" y="3810000"/>
            <a:ext cx="535021" cy="26376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5400000">
            <a:off x="1244516" y="2946484"/>
            <a:ext cx="369277" cy="26751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743200" y="3429000"/>
            <a:ext cx="1498060" cy="11078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Detector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4343400" y="3581400"/>
            <a:ext cx="428017" cy="302135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352800" y="1676400"/>
            <a:ext cx="1600200" cy="1143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New Images</a:t>
            </a:r>
          </a:p>
        </p:txBody>
      </p:sp>
      <p:sp>
        <p:nvSpPr>
          <p:cNvPr id="18" name="Right Arrow 17"/>
          <p:cNvSpPr/>
          <p:nvPr/>
        </p:nvSpPr>
        <p:spPr>
          <a:xfrm rot="7153612">
            <a:off x="3752816" y="3011993"/>
            <a:ext cx="445476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4343400" y="4114800"/>
            <a:ext cx="428017" cy="302135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876800" y="3505200"/>
            <a:ext cx="695528" cy="45320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Yes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876800" y="4114800"/>
            <a:ext cx="695528" cy="45320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648200" y="45720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Bounding Boxes</a:t>
            </a:r>
            <a:endParaRPr lang="en-US" dirty="0"/>
          </a:p>
        </p:txBody>
      </p:sp>
      <p:sp>
        <p:nvSpPr>
          <p:cNvPr id="31" name="Right Arrow 30"/>
          <p:cNvSpPr/>
          <p:nvPr/>
        </p:nvSpPr>
        <p:spPr>
          <a:xfrm rot="20285017">
            <a:off x="5749856" y="3379353"/>
            <a:ext cx="609600" cy="3048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6477000" y="2895600"/>
            <a:ext cx="990600" cy="8382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Filters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096000" y="1676400"/>
            <a:ext cx="2209800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Feature Points</a:t>
            </a:r>
            <a:endParaRPr lang="en-US" dirty="0"/>
          </a:p>
        </p:txBody>
      </p:sp>
      <p:sp>
        <p:nvSpPr>
          <p:cNvPr id="34" name="Right Arrow 33"/>
          <p:cNvSpPr/>
          <p:nvPr/>
        </p:nvSpPr>
        <p:spPr>
          <a:xfrm>
            <a:off x="5257800" y="1981200"/>
            <a:ext cx="428017" cy="3021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ight Arrow 34"/>
          <p:cNvSpPr/>
          <p:nvPr/>
        </p:nvSpPr>
        <p:spPr>
          <a:xfrm rot="5400000">
            <a:off x="7467600" y="3429000"/>
            <a:ext cx="1143000" cy="3810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ight Arrow 35"/>
          <p:cNvSpPr/>
          <p:nvPr/>
        </p:nvSpPr>
        <p:spPr>
          <a:xfrm rot="5400000">
            <a:off x="6743700" y="3924300"/>
            <a:ext cx="457200" cy="2286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6477000" y="4343400"/>
            <a:ext cx="1905000" cy="914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Tracking Algorithm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8" name="Right Arrow 37"/>
          <p:cNvSpPr/>
          <p:nvPr/>
        </p:nvSpPr>
        <p:spPr>
          <a:xfrm rot="8550117">
            <a:off x="6961177" y="5501384"/>
            <a:ext cx="457200" cy="22860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5181600" y="5486400"/>
            <a:ext cx="1676400" cy="9906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Results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1" name="Right Arrow 40"/>
          <p:cNvSpPr/>
          <p:nvPr/>
        </p:nvSpPr>
        <p:spPr>
          <a:xfrm rot="10800000">
            <a:off x="4289543" y="5906738"/>
            <a:ext cx="457200" cy="22860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2438400" y="5486400"/>
            <a:ext cx="1676400" cy="9906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Evaluations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90600" y="24384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Inputs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lowchart: Process 22"/>
          <p:cNvSpPr/>
          <p:nvPr/>
        </p:nvSpPr>
        <p:spPr>
          <a:xfrm>
            <a:off x="533400" y="2286000"/>
            <a:ext cx="8077200" cy="3886200"/>
          </a:xfrm>
          <a:prstGeom prst="flowChartProcess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r>
              <a:rPr lang="en-US" dirty="0" smtClean="0"/>
              <a:t>Machine 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229600" cy="432511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People detection by Machine Learning approach</a:t>
            </a:r>
          </a:p>
          <a:p>
            <a:pPr lvl="1">
              <a:buNone/>
            </a:pPr>
            <a:endParaRPr lang="en-US" sz="2400" dirty="0" smtClean="0"/>
          </a:p>
          <a:p>
            <a:pPr lvl="1">
              <a:buNone/>
            </a:pPr>
            <a:endParaRPr lang="en-US" sz="2400" dirty="0" smtClean="0"/>
          </a:p>
          <a:p>
            <a:endParaRPr lang="en-US" sz="2400" dirty="0" smtClean="0"/>
          </a:p>
          <a:p>
            <a:pPr lvl="1"/>
            <a:endParaRPr lang="en-US" sz="2400" dirty="0" smtClean="0"/>
          </a:p>
          <a:p>
            <a:pPr lvl="2"/>
            <a:endParaRPr lang="en-US" dirty="0" smtClean="0"/>
          </a:p>
        </p:txBody>
      </p:sp>
      <p:sp>
        <p:nvSpPr>
          <p:cNvPr id="9" name="Rectangle 8"/>
          <p:cNvSpPr/>
          <p:nvPr/>
        </p:nvSpPr>
        <p:spPr>
          <a:xfrm>
            <a:off x="685800" y="2362200"/>
            <a:ext cx="2797140" cy="1295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Inputs</a:t>
            </a:r>
          </a:p>
        </p:txBody>
      </p:sp>
      <p:sp>
        <p:nvSpPr>
          <p:cNvPr id="7" name="Rectangle 6"/>
          <p:cNvSpPr/>
          <p:nvPr/>
        </p:nvSpPr>
        <p:spPr>
          <a:xfrm>
            <a:off x="838200" y="2514600"/>
            <a:ext cx="1178558" cy="791633"/>
          </a:xfrm>
          <a:prstGeom prst="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Positives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33600" y="2514600"/>
            <a:ext cx="1178558" cy="791633"/>
          </a:xfrm>
          <a:prstGeom prst="rect">
            <a:avLst/>
          </a:prstGeom>
          <a:solidFill>
            <a:srgbClr val="92D05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Negatives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66800" y="4343400"/>
            <a:ext cx="2133600" cy="16002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Classifier </a:t>
            </a:r>
          </a:p>
          <a:p>
            <a:pPr algn="ctr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Training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ight Arrow 12"/>
          <p:cNvSpPr/>
          <p:nvPr/>
        </p:nvSpPr>
        <p:spPr>
          <a:xfrm>
            <a:off x="3352800" y="4876800"/>
            <a:ext cx="762000" cy="38100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5400000">
            <a:off x="1828800" y="3810000"/>
            <a:ext cx="533400" cy="38100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267200" y="4343400"/>
            <a:ext cx="2133600" cy="1600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Detector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Right Arrow 15"/>
          <p:cNvSpPr/>
          <p:nvPr/>
        </p:nvSpPr>
        <p:spPr>
          <a:xfrm>
            <a:off x="6629400" y="4572000"/>
            <a:ext cx="609600" cy="4364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419600" y="2362200"/>
            <a:ext cx="2209799" cy="1295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New Images</a:t>
            </a:r>
          </a:p>
        </p:txBody>
      </p:sp>
      <p:sp>
        <p:nvSpPr>
          <p:cNvPr id="18" name="Right Arrow 17"/>
          <p:cNvSpPr/>
          <p:nvPr/>
        </p:nvSpPr>
        <p:spPr>
          <a:xfrm rot="5400000">
            <a:off x="5181600" y="3810000"/>
            <a:ext cx="533400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>
            <a:off x="6629400" y="5257800"/>
            <a:ext cx="609600" cy="43641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391400" y="4343400"/>
            <a:ext cx="990600" cy="65462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391400" y="5257800"/>
            <a:ext cx="990600" cy="65462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524000" y="6324600"/>
            <a:ext cx="556260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General flow diagram of machine learning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Ground Truth</a:t>
            </a:r>
          </a:p>
          <a:p>
            <a:r>
              <a:rPr lang="en-US" sz="2400" dirty="0" smtClean="0"/>
              <a:t>Evaluation</a:t>
            </a:r>
          </a:p>
          <a:p>
            <a:r>
              <a:rPr lang="en-US" sz="2400" dirty="0" smtClean="0"/>
              <a:t>Camera calibration filter</a:t>
            </a:r>
          </a:p>
          <a:p>
            <a:r>
              <a:rPr lang="en-US" sz="2400" dirty="0" smtClean="0"/>
              <a:t>Detection Box Tracking filter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/>
          <a:lstStyle/>
          <a:p>
            <a:r>
              <a:rPr lang="en-US" dirty="0" smtClean="0"/>
              <a:t>What I have worked 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25112"/>
          </a:xfrm>
        </p:spPr>
        <p:txBody>
          <a:bodyPr>
            <a:normAutofit/>
          </a:bodyPr>
          <a:lstStyle/>
          <a:p>
            <a:r>
              <a:rPr lang="en-US" sz="2000" dirty="0" smtClean="0"/>
              <a:t>Ground truth creation</a:t>
            </a:r>
          </a:p>
          <a:p>
            <a:pPr lvl="1"/>
            <a:r>
              <a:rPr lang="en-US" sz="2000" dirty="0" smtClean="0"/>
              <a:t>VATIC – (Video Annotation Tool from Irvine, California)</a:t>
            </a:r>
          </a:p>
          <a:p>
            <a:endParaRPr lang="en-US" sz="2200" dirty="0" smtClean="0"/>
          </a:p>
          <a:p>
            <a:r>
              <a:rPr lang="en-US" sz="2200" dirty="0" smtClean="0"/>
              <a:t>Ground truth for :</a:t>
            </a:r>
          </a:p>
          <a:p>
            <a:pPr lvl="1"/>
            <a:r>
              <a:rPr lang="en-US" sz="1800" dirty="0" smtClean="0"/>
              <a:t>Machine Learning inputs</a:t>
            </a:r>
          </a:p>
          <a:p>
            <a:pPr lvl="1"/>
            <a:r>
              <a:rPr lang="en-US" sz="1800" dirty="0" smtClean="0"/>
              <a:t>Evaluation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vatic_presentation_example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914400" y="762000"/>
            <a:ext cx="7340600" cy="550545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19400" y="6324600"/>
            <a:ext cx="3200400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Quick Example of VATIC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remove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938980e90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62000" y="1066800"/>
            <a:ext cx="7558225" cy="5029200"/>
          </a:xfrm>
        </p:spPr>
      </p:pic>
      <p:sp>
        <p:nvSpPr>
          <p:cNvPr id="5" name="TextBox 4"/>
          <p:cNvSpPr txBox="1"/>
          <p:nvPr/>
        </p:nvSpPr>
        <p:spPr>
          <a:xfrm>
            <a:off x="2819400" y="6324600"/>
            <a:ext cx="3200400" cy="33855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Quick Example of VATIC</a:t>
            </a:r>
            <a:endParaRPr lang="en-US" sz="1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1472</TotalTime>
  <Words>514</Words>
  <Application>Microsoft Office PowerPoint</Application>
  <PresentationFormat>On-screen Show (4:3)</PresentationFormat>
  <Paragraphs>148</Paragraphs>
  <Slides>20</Slides>
  <Notes>4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Urban</vt:lpstr>
      <vt:lpstr>Crowd Detection and Analysis</vt:lpstr>
      <vt:lpstr>Overview</vt:lpstr>
      <vt:lpstr>Background</vt:lpstr>
      <vt:lpstr>Detection Process</vt:lpstr>
      <vt:lpstr>Machine Learning</vt:lpstr>
      <vt:lpstr>My work</vt:lpstr>
      <vt:lpstr>What I have worked on</vt:lpstr>
      <vt:lpstr>Slide 8</vt:lpstr>
      <vt:lpstr>Slide 9</vt:lpstr>
      <vt:lpstr>What I have worked on</vt:lpstr>
      <vt:lpstr>Example of Evaluation</vt:lpstr>
      <vt:lpstr>What I have worked on (cont.)</vt:lpstr>
      <vt:lpstr>Camera Calibration Filtering</vt:lpstr>
      <vt:lpstr>What I have worked on (cont.)</vt:lpstr>
      <vt:lpstr>Tracking Filtering</vt:lpstr>
      <vt:lpstr>Tracking Filtering</vt:lpstr>
      <vt:lpstr>Road Blocks</vt:lpstr>
      <vt:lpstr>Conclusions</vt:lpstr>
      <vt:lpstr>References</vt:lpstr>
      <vt:lpstr>Acknowledgments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Topic: Crowd Detection and Analysis</dc:title>
  <dc:creator>David Zeng</dc:creator>
  <cp:lastModifiedBy>David Zeng</cp:lastModifiedBy>
  <cp:revision>98</cp:revision>
  <dcterms:created xsi:type="dcterms:W3CDTF">2015-07-14T07:18:59Z</dcterms:created>
  <dcterms:modified xsi:type="dcterms:W3CDTF">2015-07-21T21:10:35Z</dcterms:modified>
</cp:coreProperties>
</file>